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418934-D378-44FA-BC3B-82EDA0B4B59E}" v="1054" dt="2021-03-16T16:06:55.639"/>
    <p1510:client id="{F8E04FD3-E546-9435-2363-03B8131212F9}" v="21" dt="2021-03-18T08:18:36.5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hrujahan Begum" userId="S::mehrujahan.b@evergreenprimary.org.uk::f946c477-4f8c-43b1-b7bd-d5a7d88e5902" providerId="AD" clId="Web-{F8E04FD3-E546-9435-2363-03B8131212F9}"/>
    <pc:docChg chg="modSld">
      <pc:chgData name="Mehrujahan Begum" userId="S::mehrujahan.b@evergreenprimary.org.uk::f946c477-4f8c-43b1-b7bd-d5a7d88e5902" providerId="AD" clId="Web-{F8E04FD3-E546-9435-2363-03B8131212F9}" dt="2021-03-18T08:18:35.628" v="9" actId="20577"/>
      <pc:docMkLst>
        <pc:docMk/>
      </pc:docMkLst>
      <pc:sldChg chg="modSp">
        <pc:chgData name="Mehrujahan Begum" userId="S::mehrujahan.b@evergreenprimary.org.uk::f946c477-4f8c-43b1-b7bd-d5a7d88e5902" providerId="AD" clId="Web-{F8E04FD3-E546-9435-2363-03B8131212F9}" dt="2021-03-18T08:18:35.628" v="9" actId="20577"/>
        <pc:sldMkLst>
          <pc:docMk/>
          <pc:sldMk cId="1248188325" sldId="259"/>
        </pc:sldMkLst>
        <pc:spChg chg="mod">
          <ac:chgData name="Mehrujahan Begum" userId="S::mehrujahan.b@evergreenprimary.org.uk::f946c477-4f8c-43b1-b7bd-d5a7d88e5902" providerId="AD" clId="Web-{F8E04FD3-E546-9435-2363-03B8131212F9}" dt="2021-03-18T08:18:35.628" v="9" actId="20577"/>
          <ac:spMkLst>
            <pc:docMk/>
            <pc:sldMk cId="1248188325" sldId="259"/>
            <ac:spMk id="2" creationId="{21B38FDE-D8D4-43F6-BA95-80F0BAF66363}"/>
          </ac:spMkLst>
        </pc:spChg>
      </pc:sldChg>
    </pc:docChg>
  </pc:docChgLst>
  <pc:docChgLst>
    <pc:chgData name="Mehrujahan Begum" userId="S::mehrujahan.b@evergreenprimary.org.uk::f946c477-4f8c-43b1-b7bd-d5a7d88e5902" providerId="AD" clId="Web-{47418934-D378-44FA-BC3B-82EDA0B4B59E}"/>
    <pc:docChg chg="addSld delSld modSld addMainMaster delMainMaster">
      <pc:chgData name="Mehrujahan Begum" userId="S::mehrujahan.b@evergreenprimary.org.uk::f946c477-4f8c-43b1-b7bd-d5a7d88e5902" providerId="AD" clId="Web-{47418934-D378-44FA-BC3B-82EDA0B4B59E}" dt="2021-03-16T16:06:55.092" v="550" actId="20577"/>
      <pc:docMkLst>
        <pc:docMk/>
      </pc:docMkLst>
      <pc:sldChg chg="addSp delSp modSp mod setBg modClrScheme setClrOvrMap chgLayout">
        <pc:chgData name="Mehrujahan Begum" userId="S::mehrujahan.b@evergreenprimary.org.uk::f946c477-4f8c-43b1-b7bd-d5a7d88e5902" providerId="AD" clId="Web-{47418934-D378-44FA-BC3B-82EDA0B4B59E}" dt="2021-03-16T16:06:55.092" v="550" actId="20577"/>
        <pc:sldMkLst>
          <pc:docMk/>
          <pc:sldMk cId="109857222" sldId="256"/>
        </pc:sldMkLst>
        <pc:spChg chg="mod">
          <ac:chgData name="Mehrujahan Begum" userId="S::mehrujahan.b@evergreenprimary.org.uk::f946c477-4f8c-43b1-b7bd-d5a7d88e5902" providerId="AD" clId="Web-{47418934-D378-44FA-BC3B-82EDA0B4B59E}" dt="2021-03-16T09:52:08.317" v="2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Mehrujahan Begum" userId="S::mehrujahan.b@evergreenprimary.org.uk::f946c477-4f8c-43b1-b7bd-d5a7d88e5902" providerId="AD" clId="Web-{47418934-D378-44FA-BC3B-82EDA0B4B59E}" dt="2021-03-16T16:06:55.092" v="550" actId="20577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Mehrujahan Begum" userId="S::mehrujahan.b@evergreenprimary.org.uk::f946c477-4f8c-43b1-b7bd-d5a7d88e5902" providerId="AD" clId="Web-{47418934-D378-44FA-BC3B-82EDA0B4B59E}" dt="2021-03-16T09:52:08.317" v="20"/>
          <ac:spMkLst>
            <pc:docMk/>
            <pc:sldMk cId="109857222" sldId="256"/>
            <ac:spMk id="8" creationId="{940082A1-24A5-4276-83A4-39E993BD691B}"/>
          </ac:spMkLst>
        </pc:spChg>
        <pc:spChg chg="add del">
          <ac:chgData name="Mehrujahan Begum" userId="S::mehrujahan.b@evergreenprimary.org.uk::f946c477-4f8c-43b1-b7bd-d5a7d88e5902" providerId="AD" clId="Web-{47418934-D378-44FA-BC3B-82EDA0B4B59E}" dt="2021-03-16T09:52:08.317" v="20"/>
          <ac:spMkLst>
            <pc:docMk/>
            <pc:sldMk cId="109857222" sldId="256"/>
            <ac:spMk id="10" creationId="{6D840B21-A957-4CFE-AA5B-9711DF6D3305}"/>
          </ac:spMkLst>
        </pc:spChg>
        <pc:spChg chg="add">
          <ac:chgData name="Mehrujahan Begum" userId="S::mehrujahan.b@evergreenprimary.org.uk::f946c477-4f8c-43b1-b7bd-d5a7d88e5902" providerId="AD" clId="Web-{47418934-D378-44FA-BC3B-82EDA0B4B59E}" dt="2021-03-16T09:52:08.317" v="20"/>
          <ac:spMkLst>
            <pc:docMk/>
            <pc:sldMk cId="109857222" sldId="256"/>
            <ac:spMk id="19" creationId="{DB4A12B6-EF0D-43E8-8C17-4FAD4D2766E4}"/>
          </ac:spMkLst>
        </pc:spChg>
        <pc:spChg chg="add">
          <ac:chgData name="Mehrujahan Begum" userId="S::mehrujahan.b@evergreenprimary.org.uk::f946c477-4f8c-43b1-b7bd-d5a7d88e5902" providerId="AD" clId="Web-{47418934-D378-44FA-BC3B-82EDA0B4B59E}" dt="2021-03-16T09:52:08.317" v="20"/>
          <ac:spMkLst>
            <pc:docMk/>
            <pc:sldMk cId="109857222" sldId="256"/>
            <ac:spMk id="21" creationId="{AE107525-0C02-447F-8A3F-553320A7230E}"/>
          </ac:spMkLst>
        </pc:spChg>
        <pc:spChg chg="add">
          <ac:chgData name="Mehrujahan Begum" userId="S::mehrujahan.b@evergreenprimary.org.uk::f946c477-4f8c-43b1-b7bd-d5a7d88e5902" providerId="AD" clId="Web-{47418934-D378-44FA-BC3B-82EDA0B4B59E}" dt="2021-03-16T09:52:08.317" v="20"/>
          <ac:spMkLst>
            <pc:docMk/>
            <pc:sldMk cId="109857222" sldId="256"/>
            <ac:spMk id="23" creationId="{AB7A42E3-05D8-4A0B-9D4E-20EF581E57C0}"/>
          </ac:spMkLst>
        </pc:spChg>
        <pc:grpChg chg="add del">
          <ac:chgData name="Mehrujahan Begum" userId="S::mehrujahan.b@evergreenprimary.org.uk::f946c477-4f8c-43b1-b7bd-d5a7d88e5902" providerId="AD" clId="Web-{47418934-D378-44FA-BC3B-82EDA0B4B59E}" dt="2021-03-16T09:52:08.317" v="20"/>
          <ac:grpSpMkLst>
            <pc:docMk/>
            <pc:sldMk cId="109857222" sldId="256"/>
            <ac:grpSpMk id="12" creationId="{DBFD4376-13D5-43C1-86D8-8133A9D886E1}"/>
          </ac:grpSpMkLst>
        </pc:grpChg>
        <pc:picChg chg="add">
          <ac:chgData name="Mehrujahan Begum" userId="S::mehrujahan.b@evergreenprimary.org.uk::f946c477-4f8c-43b1-b7bd-d5a7d88e5902" providerId="AD" clId="Web-{47418934-D378-44FA-BC3B-82EDA0B4B59E}" dt="2021-03-16T09:52:08.317" v="20"/>
          <ac:picMkLst>
            <pc:docMk/>
            <pc:sldMk cId="109857222" sldId="256"/>
            <ac:picMk id="4" creationId="{0198F577-2090-4C43-8D6C-57BFB9337648}"/>
          </ac:picMkLst>
        </pc:picChg>
        <pc:picChg chg="add mod">
          <ac:chgData name="Mehrujahan Begum" userId="S::mehrujahan.b@evergreenprimary.org.uk::f946c477-4f8c-43b1-b7bd-d5a7d88e5902" providerId="AD" clId="Web-{47418934-D378-44FA-BC3B-82EDA0B4B59E}" dt="2021-03-16T09:53:56.398" v="71" actId="1076"/>
          <ac:picMkLst>
            <pc:docMk/>
            <pc:sldMk cId="109857222" sldId="256"/>
            <ac:picMk id="5" creationId="{58DAADAE-127C-4E54-A3A6-64E924F2B747}"/>
          </ac:picMkLst>
        </pc:picChg>
        <pc:cxnChg chg="add">
          <ac:chgData name="Mehrujahan Begum" userId="S::mehrujahan.b@evergreenprimary.org.uk::f946c477-4f8c-43b1-b7bd-d5a7d88e5902" providerId="AD" clId="Web-{47418934-D378-44FA-BC3B-82EDA0B4B59E}" dt="2021-03-16T09:52:08.317" v="20"/>
          <ac:cxnSpMkLst>
            <pc:docMk/>
            <pc:sldMk cId="109857222" sldId="256"/>
            <ac:cxnSpMk id="25" creationId="{6EE9A54B-189D-4645-8254-FDC4210EC6DB}"/>
          </ac:cxnSpMkLst>
        </pc:cxnChg>
        <pc:cxnChg chg="add">
          <ac:chgData name="Mehrujahan Begum" userId="S::mehrujahan.b@evergreenprimary.org.uk::f946c477-4f8c-43b1-b7bd-d5a7d88e5902" providerId="AD" clId="Web-{47418934-D378-44FA-BC3B-82EDA0B4B59E}" dt="2021-03-16T09:52:08.317" v="20"/>
          <ac:cxnSpMkLst>
            <pc:docMk/>
            <pc:sldMk cId="109857222" sldId="256"/>
            <ac:cxnSpMk id="27" creationId="{511CE48F-D5E4-4520-AF1E-8F85CFBDA596}"/>
          </ac:cxnSpMkLst>
        </pc:cxnChg>
        <pc:cxnChg chg="add">
          <ac:chgData name="Mehrujahan Begum" userId="S::mehrujahan.b@evergreenprimary.org.uk::f946c477-4f8c-43b1-b7bd-d5a7d88e5902" providerId="AD" clId="Web-{47418934-D378-44FA-BC3B-82EDA0B4B59E}" dt="2021-03-16T09:52:08.317" v="20"/>
          <ac:cxnSpMkLst>
            <pc:docMk/>
            <pc:sldMk cId="109857222" sldId="256"/>
            <ac:cxnSpMk id="29" creationId="{41448851-39AD-4943-BF9C-C50704E08377}"/>
          </ac:cxnSpMkLst>
        </pc:cxnChg>
      </pc:sldChg>
      <pc:sldChg chg="addSp delSp modSp new mod setBg setClrOvrMap">
        <pc:chgData name="Mehrujahan Begum" userId="S::mehrujahan.b@evergreenprimary.org.uk::f946c477-4f8c-43b1-b7bd-d5a7d88e5902" providerId="AD" clId="Web-{47418934-D378-44FA-BC3B-82EDA0B4B59E}" dt="2021-03-16T10:07:25.403" v="172"/>
        <pc:sldMkLst>
          <pc:docMk/>
          <pc:sldMk cId="62809062" sldId="257"/>
        </pc:sldMkLst>
        <pc:spChg chg="mod">
          <ac:chgData name="Mehrujahan Begum" userId="S::mehrujahan.b@evergreenprimary.org.uk::f946c477-4f8c-43b1-b7bd-d5a7d88e5902" providerId="AD" clId="Web-{47418934-D378-44FA-BC3B-82EDA0B4B59E}" dt="2021-03-16T10:07:25.403" v="172"/>
          <ac:spMkLst>
            <pc:docMk/>
            <pc:sldMk cId="62809062" sldId="257"/>
            <ac:spMk id="2" creationId="{2F8F1468-6CA2-4943-8810-22EDE4CD836E}"/>
          </ac:spMkLst>
        </pc:spChg>
        <pc:spChg chg="mod">
          <ac:chgData name="Mehrujahan Begum" userId="S::mehrujahan.b@evergreenprimary.org.uk::f946c477-4f8c-43b1-b7bd-d5a7d88e5902" providerId="AD" clId="Web-{47418934-D378-44FA-BC3B-82EDA0B4B59E}" dt="2021-03-16T10:07:25.403" v="172"/>
          <ac:spMkLst>
            <pc:docMk/>
            <pc:sldMk cId="62809062" sldId="257"/>
            <ac:spMk id="3" creationId="{ED9B7FFE-35FB-4D8C-B501-4C687569A609}"/>
          </ac:spMkLst>
        </pc:spChg>
        <pc:spChg chg="add del">
          <ac:chgData name="Mehrujahan Begum" userId="S::mehrujahan.b@evergreenprimary.org.uk::f946c477-4f8c-43b1-b7bd-d5a7d88e5902" providerId="AD" clId="Web-{47418934-D378-44FA-BC3B-82EDA0B4B59E}" dt="2021-03-16T10:07:25.403" v="172"/>
          <ac:spMkLst>
            <pc:docMk/>
            <pc:sldMk cId="62809062" sldId="257"/>
            <ac:spMk id="8" creationId="{70120F84-A866-4D9F-8B1C-9120A013D654}"/>
          </ac:spMkLst>
        </pc:spChg>
        <pc:spChg chg="add del">
          <ac:chgData name="Mehrujahan Begum" userId="S::mehrujahan.b@evergreenprimary.org.uk::f946c477-4f8c-43b1-b7bd-d5a7d88e5902" providerId="AD" clId="Web-{47418934-D378-44FA-BC3B-82EDA0B4B59E}" dt="2021-03-16T10:07:25.403" v="172"/>
          <ac:spMkLst>
            <pc:docMk/>
            <pc:sldMk cId="62809062" sldId="257"/>
            <ac:spMk id="10" creationId="{252FEFEF-6AC0-46B6-AC09-11FC56196FA4}"/>
          </ac:spMkLst>
        </pc:spChg>
        <pc:spChg chg="add">
          <ac:chgData name="Mehrujahan Begum" userId="S::mehrujahan.b@evergreenprimary.org.uk::f946c477-4f8c-43b1-b7bd-d5a7d88e5902" providerId="AD" clId="Web-{47418934-D378-44FA-BC3B-82EDA0B4B59E}" dt="2021-03-16T10:07:25.403" v="172"/>
          <ac:spMkLst>
            <pc:docMk/>
            <pc:sldMk cId="62809062" sldId="257"/>
            <ac:spMk id="15" creationId="{282E2A95-1A08-4118-83C6-B1CA5648E075}"/>
          </ac:spMkLst>
        </pc:spChg>
        <pc:spChg chg="add">
          <ac:chgData name="Mehrujahan Begum" userId="S::mehrujahan.b@evergreenprimary.org.uk::f946c477-4f8c-43b1-b7bd-d5a7d88e5902" providerId="AD" clId="Web-{47418934-D378-44FA-BC3B-82EDA0B4B59E}" dt="2021-03-16T10:07:25.403" v="172"/>
          <ac:spMkLst>
            <pc:docMk/>
            <pc:sldMk cId="62809062" sldId="257"/>
            <ac:spMk id="17" creationId="{2FFEFC7E-85EE-4AC9-A351-FBEB13A1D622}"/>
          </ac:spMkLst>
        </pc:spChg>
        <pc:spChg chg="add">
          <ac:chgData name="Mehrujahan Begum" userId="S::mehrujahan.b@evergreenprimary.org.uk::f946c477-4f8c-43b1-b7bd-d5a7d88e5902" providerId="AD" clId="Web-{47418934-D378-44FA-BC3B-82EDA0B4B59E}" dt="2021-03-16T10:07:25.403" v="172"/>
          <ac:spMkLst>
            <pc:docMk/>
            <pc:sldMk cId="62809062" sldId="257"/>
            <ac:spMk id="19" creationId="{CB2511BB-FC4C-45F3-94EB-661D6806C942}"/>
          </ac:spMkLst>
        </pc:spChg>
        <pc:spChg chg="add">
          <ac:chgData name="Mehrujahan Begum" userId="S::mehrujahan.b@evergreenprimary.org.uk::f946c477-4f8c-43b1-b7bd-d5a7d88e5902" providerId="AD" clId="Web-{47418934-D378-44FA-BC3B-82EDA0B4B59E}" dt="2021-03-16T10:07:25.403" v="172"/>
          <ac:spMkLst>
            <pc:docMk/>
            <pc:sldMk cId="62809062" sldId="257"/>
            <ac:spMk id="21" creationId="{68DC0EC7-60EA-4BD3-BC04-D547DE1B2891}"/>
          </ac:spMkLst>
        </pc:spChg>
        <pc:picChg chg="add mod modCrop">
          <ac:chgData name="Mehrujahan Begum" userId="S::mehrujahan.b@evergreenprimary.org.uk::f946c477-4f8c-43b1-b7bd-d5a7d88e5902" providerId="AD" clId="Web-{47418934-D378-44FA-BC3B-82EDA0B4B59E}" dt="2021-03-16T10:07:25.403" v="172"/>
          <ac:picMkLst>
            <pc:docMk/>
            <pc:sldMk cId="62809062" sldId="257"/>
            <ac:picMk id="4" creationId="{5C1A7176-054B-4126-BE05-6A6E63B452A3}"/>
          </ac:picMkLst>
        </pc:picChg>
      </pc:sldChg>
      <pc:sldChg chg="addSp delSp modSp new mod setBg setClrOvrMap">
        <pc:chgData name="Mehrujahan Begum" userId="S::mehrujahan.b@evergreenprimary.org.uk::f946c477-4f8c-43b1-b7bd-d5a7d88e5902" providerId="AD" clId="Web-{47418934-D378-44FA-BC3B-82EDA0B4B59E}" dt="2021-03-16T10:11:32.676" v="196" actId="1076"/>
        <pc:sldMkLst>
          <pc:docMk/>
          <pc:sldMk cId="1124004901" sldId="258"/>
        </pc:sldMkLst>
        <pc:spChg chg="mod">
          <ac:chgData name="Mehrujahan Begum" userId="S::mehrujahan.b@evergreenprimary.org.uk::f946c477-4f8c-43b1-b7bd-d5a7d88e5902" providerId="AD" clId="Web-{47418934-D378-44FA-BC3B-82EDA0B4B59E}" dt="2021-03-16T10:08:20.624" v="174"/>
          <ac:spMkLst>
            <pc:docMk/>
            <pc:sldMk cId="1124004901" sldId="258"/>
            <ac:spMk id="2" creationId="{CB261378-1FA6-4298-9C20-C69E3C86837D}"/>
          </ac:spMkLst>
        </pc:spChg>
        <pc:spChg chg="mod">
          <ac:chgData name="Mehrujahan Begum" userId="S::mehrujahan.b@evergreenprimary.org.uk::f946c477-4f8c-43b1-b7bd-d5a7d88e5902" providerId="AD" clId="Web-{47418934-D378-44FA-BC3B-82EDA0B4B59E}" dt="2021-03-16T10:08:20.624" v="174"/>
          <ac:spMkLst>
            <pc:docMk/>
            <pc:sldMk cId="1124004901" sldId="258"/>
            <ac:spMk id="3" creationId="{3B4F10E4-AE8A-4129-BE3C-CA9547A26FB1}"/>
          </ac:spMkLst>
        </pc:spChg>
        <pc:spChg chg="add">
          <ac:chgData name="Mehrujahan Begum" userId="S::mehrujahan.b@evergreenprimary.org.uk::f946c477-4f8c-43b1-b7bd-d5a7d88e5902" providerId="AD" clId="Web-{47418934-D378-44FA-BC3B-82EDA0B4B59E}" dt="2021-03-16T10:08:20.624" v="174"/>
          <ac:spMkLst>
            <pc:docMk/>
            <pc:sldMk cId="1124004901" sldId="258"/>
            <ac:spMk id="9" creationId="{282E2A95-1A08-4118-83C6-B1CA5648E075}"/>
          </ac:spMkLst>
        </pc:spChg>
        <pc:spChg chg="add">
          <ac:chgData name="Mehrujahan Begum" userId="S::mehrujahan.b@evergreenprimary.org.uk::f946c477-4f8c-43b1-b7bd-d5a7d88e5902" providerId="AD" clId="Web-{47418934-D378-44FA-BC3B-82EDA0B4B59E}" dt="2021-03-16T10:08:20.624" v="174"/>
          <ac:spMkLst>
            <pc:docMk/>
            <pc:sldMk cId="1124004901" sldId="258"/>
            <ac:spMk id="11" creationId="{2FFEFC7E-85EE-4AC9-A351-FBEB13A1D622}"/>
          </ac:spMkLst>
        </pc:spChg>
        <pc:spChg chg="add">
          <ac:chgData name="Mehrujahan Begum" userId="S::mehrujahan.b@evergreenprimary.org.uk::f946c477-4f8c-43b1-b7bd-d5a7d88e5902" providerId="AD" clId="Web-{47418934-D378-44FA-BC3B-82EDA0B4B59E}" dt="2021-03-16T10:08:20.624" v="174"/>
          <ac:spMkLst>
            <pc:docMk/>
            <pc:sldMk cId="1124004901" sldId="258"/>
            <ac:spMk id="13" creationId="{CB2511BB-FC4C-45F3-94EB-661D6806C942}"/>
          </ac:spMkLst>
        </pc:spChg>
        <pc:spChg chg="add">
          <ac:chgData name="Mehrujahan Begum" userId="S::mehrujahan.b@evergreenprimary.org.uk::f946c477-4f8c-43b1-b7bd-d5a7d88e5902" providerId="AD" clId="Web-{47418934-D378-44FA-BC3B-82EDA0B4B59E}" dt="2021-03-16T10:08:20.624" v="174"/>
          <ac:spMkLst>
            <pc:docMk/>
            <pc:sldMk cId="1124004901" sldId="258"/>
            <ac:spMk id="15" creationId="{68DC0EC7-60EA-4BD3-BC04-D547DE1B2891}"/>
          </ac:spMkLst>
        </pc:spChg>
        <pc:picChg chg="add del mod modCrop">
          <ac:chgData name="Mehrujahan Begum" userId="S::mehrujahan.b@evergreenprimary.org.uk::f946c477-4f8c-43b1-b7bd-d5a7d88e5902" providerId="AD" clId="Web-{47418934-D378-44FA-BC3B-82EDA0B4B59E}" dt="2021-03-16T10:08:40.233" v="179"/>
          <ac:picMkLst>
            <pc:docMk/>
            <pc:sldMk cId="1124004901" sldId="258"/>
            <ac:picMk id="4" creationId="{BAB74467-DB9F-447B-A646-267F9AEF386F}"/>
          </ac:picMkLst>
        </pc:picChg>
        <pc:picChg chg="add mod modCrop">
          <ac:chgData name="Mehrujahan Begum" userId="S::mehrujahan.b@evergreenprimary.org.uk::f946c477-4f8c-43b1-b7bd-d5a7d88e5902" providerId="AD" clId="Web-{47418934-D378-44FA-BC3B-82EDA0B4B59E}" dt="2021-03-16T10:11:32.676" v="196" actId="1076"/>
          <ac:picMkLst>
            <pc:docMk/>
            <pc:sldMk cId="1124004901" sldId="258"/>
            <ac:picMk id="5" creationId="{4C155C50-1E19-4133-AEDA-3C8AE63A7C77}"/>
          </ac:picMkLst>
        </pc:picChg>
      </pc:sldChg>
      <pc:sldChg chg="modSp new del">
        <pc:chgData name="Mehrujahan Begum" userId="S::mehrujahan.b@evergreenprimary.org.uk::f946c477-4f8c-43b1-b7bd-d5a7d88e5902" providerId="AD" clId="Web-{47418934-D378-44FA-BC3B-82EDA0B4B59E}" dt="2021-03-16T12:25:38.581" v="449"/>
        <pc:sldMkLst>
          <pc:docMk/>
          <pc:sldMk cId="1120448772" sldId="259"/>
        </pc:sldMkLst>
        <pc:spChg chg="mod">
          <ac:chgData name="Mehrujahan Begum" userId="S::mehrujahan.b@evergreenprimary.org.uk::f946c477-4f8c-43b1-b7bd-d5a7d88e5902" providerId="AD" clId="Web-{47418934-D378-44FA-BC3B-82EDA0B4B59E}" dt="2021-03-16T11:26:29.938" v="200" actId="20577"/>
          <ac:spMkLst>
            <pc:docMk/>
            <pc:sldMk cId="1120448772" sldId="259"/>
            <ac:spMk id="2" creationId="{0E49D797-9837-46A9-9FB7-9362FD8EC34B}"/>
          </ac:spMkLst>
        </pc:spChg>
        <pc:spChg chg="mod">
          <ac:chgData name="Mehrujahan Begum" userId="S::mehrujahan.b@evergreenprimary.org.uk::f946c477-4f8c-43b1-b7bd-d5a7d88e5902" providerId="AD" clId="Web-{47418934-D378-44FA-BC3B-82EDA0B4B59E}" dt="2021-03-16T11:28:55.916" v="293" actId="20577"/>
          <ac:spMkLst>
            <pc:docMk/>
            <pc:sldMk cId="1120448772" sldId="259"/>
            <ac:spMk id="3" creationId="{F857ED71-7546-4BA2-889E-CD938ED5E813}"/>
          </ac:spMkLst>
        </pc:spChg>
      </pc:sldChg>
      <pc:sldChg chg="delSp modSp new">
        <pc:chgData name="Mehrujahan Begum" userId="S::mehrujahan.b@evergreenprimary.org.uk::f946c477-4f8c-43b1-b7bd-d5a7d88e5902" providerId="AD" clId="Web-{47418934-D378-44FA-BC3B-82EDA0B4B59E}" dt="2021-03-16T12:58:43.457" v="526" actId="1076"/>
        <pc:sldMkLst>
          <pc:docMk/>
          <pc:sldMk cId="1248188325" sldId="259"/>
        </pc:sldMkLst>
        <pc:spChg chg="mod">
          <ac:chgData name="Mehrujahan Begum" userId="S::mehrujahan.b@evergreenprimary.org.uk::f946c477-4f8c-43b1-b7bd-d5a7d88e5902" providerId="AD" clId="Web-{47418934-D378-44FA-BC3B-82EDA0B4B59E}" dt="2021-03-16T12:58:43.457" v="526" actId="1076"/>
          <ac:spMkLst>
            <pc:docMk/>
            <pc:sldMk cId="1248188325" sldId="259"/>
            <ac:spMk id="2" creationId="{21B38FDE-D8D4-43F6-BA95-80F0BAF66363}"/>
          </ac:spMkLst>
        </pc:spChg>
        <pc:spChg chg="del">
          <ac:chgData name="Mehrujahan Begum" userId="S::mehrujahan.b@evergreenprimary.org.uk::f946c477-4f8c-43b1-b7bd-d5a7d88e5902" providerId="AD" clId="Web-{47418934-D378-44FA-BC3B-82EDA0B4B59E}" dt="2021-03-16T12:58:05.659" v="517"/>
          <ac:spMkLst>
            <pc:docMk/>
            <pc:sldMk cId="1248188325" sldId="259"/>
            <ac:spMk id="3" creationId="{4938962C-CCB5-4CF9-B96F-3BBC480C8E37}"/>
          </ac:spMkLst>
        </pc:spChg>
      </pc:sldChg>
      <pc:sldChg chg="new del">
        <pc:chgData name="Mehrujahan Begum" userId="S::mehrujahan.b@evergreenprimary.org.uk::f946c477-4f8c-43b1-b7bd-d5a7d88e5902" providerId="AD" clId="Web-{47418934-D378-44FA-BC3B-82EDA0B4B59E}" dt="2021-03-16T12:56:57.048" v="452"/>
        <pc:sldMkLst>
          <pc:docMk/>
          <pc:sldMk cId="3577562472" sldId="259"/>
        </pc:sldMkLst>
      </pc:sldChg>
      <pc:sldChg chg="add del replId">
        <pc:chgData name="Mehrujahan Begum" userId="S::mehrujahan.b@evergreenprimary.org.uk::f946c477-4f8c-43b1-b7bd-d5a7d88e5902" providerId="AD" clId="Web-{47418934-D378-44FA-BC3B-82EDA0B4B59E}" dt="2021-03-16T12:57:00.345" v="453"/>
        <pc:sldMkLst>
          <pc:docMk/>
          <pc:sldMk cId="245996568" sldId="260"/>
        </pc:sldMkLst>
      </pc:sldChg>
      <pc:sldChg chg="add del replId">
        <pc:chgData name="Mehrujahan Begum" userId="S::mehrujahan.b@evergreenprimary.org.uk::f946c477-4f8c-43b1-b7bd-d5a7d88e5902" providerId="AD" clId="Web-{47418934-D378-44FA-BC3B-82EDA0B4B59E}" dt="2021-03-16T12:58:27.519" v="520"/>
        <pc:sldMkLst>
          <pc:docMk/>
          <pc:sldMk cId="1643279611" sldId="260"/>
        </pc:sldMkLst>
      </pc:sldChg>
      <pc:sldChg chg="modSp new del">
        <pc:chgData name="Mehrujahan Begum" userId="S::mehrujahan.b@evergreenprimary.org.uk::f946c477-4f8c-43b1-b7bd-d5a7d88e5902" providerId="AD" clId="Web-{47418934-D378-44FA-BC3B-82EDA0B4B59E}" dt="2021-03-16T16:05:52.419" v="534"/>
        <pc:sldMkLst>
          <pc:docMk/>
          <pc:sldMk cId="2632778068" sldId="260"/>
        </pc:sldMkLst>
        <pc:spChg chg="mod">
          <ac:chgData name="Mehrujahan Begum" userId="S::mehrujahan.b@evergreenprimary.org.uk::f946c477-4f8c-43b1-b7bd-d5a7d88e5902" providerId="AD" clId="Web-{47418934-D378-44FA-BC3B-82EDA0B4B59E}" dt="2021-03-16T13:24:36.263" v="533" actId="20577"/>
          <ac:spMkLst>
            <pc:docMk/>
            <pc:sldMk cId="2632778068" sldId="260"/>
            <ac:spMk id="2" creationId="{3FF5CF26-88E4-4BF4-911B-3EBEB3448CCC}"/>
          </ac:spMkLst>
        </pc:spChg>
      </pc:sldChg>
      <pc:sldChg chg="modSp new del">
        <pc:chgData name="Mehrujahan Begum" userId="S::mehrujahan.b@evergreenprimary.org.uk::f946c477-4f8c-43b1-b7bd-d5a7d88e5902" providerId="AD" clId="Web-{47418934-D378-44FA-BC3B-82EDA0B4B59E}" dt="2021-03-16T12:25:38.581" v="448"/>
        <pc:sldMkLst>
          <pc:docMk/>
          <pc:sldMk cId="3342098502" sldId="260"/>
        </pc:sldMkLst>
        <pc:spChg chg="mod">
          <ac:chgData name="Mehrujahan Begum" userId="S::mehrujahan.b@evergreenprimary.org.uk::f946c477-4f8c-43b1-b7bd-d5a7d88e5902" providerId="AD" clId="Web-{47418934-D378-44FA-BC3B-82EDA0B4B59E}" dt="2021-03-16T11:30:16.312" v="363" actId="20577"/>
          <ac:spMkLst>
            <pc:docMk/>
            <pc:sldMk cId="3342098502" sldId="260"/>
            <ac:spMk id="3" creationId="{16EC8D94-C784-4169-93CC-F0CC1497DE25}"/>
          </ac:spMkLst>
        </pc:spChg>
      </pc:sldChg>
      <pc:sldChg chg="new del">
        <pc:chgData name="Mehrujahan Begum" userId="S::mehrujahan.b@evergreenprimary.org.uk::f946c477-4f8c-43b1-b7bd-d5a7d88e5902" providerId="AD" clId="Web-{47418934-D378-44FA-BC3B-82EDA0B4B59E}" dt="2021-03-16T16:06:34.498" v="536"/>
        <pc:sldMkLst>
          <pc:docMk/>
          <pc:sldMk cId="3361810047" sldId="260"/>
        </pc:sldMkLst>
      </pc:sldChg>
      <pc:sldChg chg="modSp new del">
        <pc:chgData name="Mehrujahan Begum" userId="S::mehrujahan.b@evergreenprimary.org.uk::f946c477-4f8c-43b1-b7bd-d5a7d88e5902" providerId="AD" clId="Web-{47418934-D378-44FA-BC3B-82EDA0B4B59E}" dt="2021-03-16T12:25:38.581" v="447"/>
        <pc:sldMkLst>
          <pc:docMk/>
          <pc:sldMk cId="4162075974" sldId="261"/>
        </pc:sldMkLst>
        <pc:spChg chg="mod">
          <ac:chgData name="Mehrujahan Begum" userId="S::mehrujahan.b@evergreenprimary.org.uk::f946c477-4f8c-43b1-b7bd-d5a7d88e5902" providerId="AD" clId="Web-{47418934-D378-44FA-BC3B-82EDA0B4B59E}" dt="2021-03-16T11:33:12.760" v="446" actId="20577"/>
          <ac:spMkLst>
            <pc:docMk/>
            <pc:sldMk cId="4162075974" sldId="261"/>
            <ac:spMk id="3" creationId="{CF330B18-347A-42AD-9E0F-E03F60AB8541}"/>
          </ac:spMkLst>
        </pc:spChg>
      </pc:sldChg>
      <pc:sldMasterChg chg="del delSldLayout">
        <pc:chgData name="Mehrujahan Begum" userId="S::mehrujahan.b@evergreenprimary.org.uk::f946c477-4f8c-43b1-b7bd-d5a7d88e5902" providerId="AD" clId="Web-{47418934-D378-44FA-BC3B-82EDA0B4B59E}" dt="2021-03-16T09:50:46.143" v="0"/>
        <pc:sldMasterMkLst>
          <pc:docMk/>
          <pc:sldMasterMk cId="2460954070" sldId="2147483660"/>
        </pc:sldMasterMkLst>
        <pc:sldLayoutChg chg="del">
          <pc:chgData name="Mehrujahan Begum" userId="S::mehrujahan.b@evergreenprimary.org.uk::f946c477-4f8c-43b1-b7bd-d5a7d88e5902" providerId="AD" clId="Web-{47418934-D378-44FA-BC3B-82EDA0B4B59E}" dt="2021-03-16T09:50:46.143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Mehrujahan Begum" userId="S::mehrujahan.b@evergreenprimary.org.uk::f946c477-4f8c-43b1-b7bd-d5a7d88e5902" providerId="AD" clId="Web-{47418934-D378-44FA-BC3B-82EDA0B4B59E}" dt="2021-03-16T09:50:46.143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Mehrujahan Begum" userId="S::mehrujahan.b@evergreenprimary.org.uk::f946c477-4f8c-43b1-b7bd-d5a7d88e5902" providerId="AD" clId="Web-{47418934-D378-44FA-BC3B-82EDA0B4B59E}" dt="2021-03-16T09:50:46.143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Mehrujahan Begum" userId="S::mehrujahan.b@evergreenprimary.org.uk::f946c477-4f8c-43b1-b7bd-d5a7d88e5902" providerId="AD" clId="Web-{47418934-D378-44FA-BC3B-82EDA0B4B59E}" dt="2021-03-16T09:50:46.143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Mehrujahan Begum" userId="S::mehrujahan.b@evergreenprimary.org.uk::f946c477-4f8c-43b1-b7bd-d5a7d88e5902" providerId="AD" clId="Web-{47418934-D378-44FA-BC3B-82EDA0B4B59E}" dt="2021-03-16T09:50:46.143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Mehrujahan Begum" userId="S::mehrujahan.b@evergreenprimary.org.uk::f946c477-4f8c-43b1-b7bd-d5a7d88e5902" providerId="AD" clId="Web-{47418934-D378-44FA-BC3B-82EDA0B4B59E}" dt="2021-03-16T09:50:46.143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Mehrujahan Begum" userId="S::mehrujahan.b@evergreenprimary.org.uk::f946c477-4f8c-43b1-b7bd-d5a7d88e5902" providerId="AD" clId="Web-{47418934-D378-44FA-BC3B-82EDA0B4B59E}" dt="2021-03-16T09:50:46.143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Mehrujahan Begum" userId="S::mehrujahan.b@evergreenprimary.org.uk::f946c477-4f8c-43b1-b7bd-d5a7d88e5902" providerId="AD" clId="Web-{47418934-D378-44FA-BC3B-82EDA0B4B59E}" dt="2021-03-16T09:50:46.143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Mehrujahan Begum" userId="S::mehrujahan.b@evergreenprimary.org.uk::f946c477-4f8c-43b1-b7bd-d5a7d88e5902" providerId="AD" clId="Web-{47418934-D378-44FA-BC3B-82EDA0B4B59E}" dt="2021-03-16T09:50:46.143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Mehrujahan Begum" userId="S::mehrujahan.b@evergreenprimary.org.uk::f946c477-4f8c-43b1-b7bd-d5a7d88e5902" providerId="AD" clId="Web-{47418934-D378-44FA-BC3B-82EDA0B4B59E}" dt="2021-03-16T09:50:46.143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Mehrujahan Begum" userId="S::mehrujahan.b@evergreenprimary.org.uk::f946c477-4f8c-43b1-b7bd-d5a7d88e5902" providerId="AD" clId="Web-{47418934-D378-44FA-BC3B-82EDA0B4B59E}" dt="2021-03-16T09:50:46.143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">
        <pc:chgData name="Mehrujahan Begum" userId="S::mehrujahan.b@evergreenprimary.org.uk::f946c477-4f8c-43b1-b7bd-d5a7d88e5902" providerId="AD" clId="Web-{47418934-D378-44FA-BC3B-82EDA0B4B59E}" dt="2021-03-16T09:52:08.317" v="20"/>
        <pc:sldMasterMkLst>
          <pc:docMk/>
          <pc:sldMasterMk cId="3945188351" sldId="2147483711"/>
        </pc:sldMasterMkLst>
        <pc:sldLayoutChg chg="add del">
          <pc:chgData name="Mehrujahan Begum" userId="S::mehrujahan.b@evergreenprimary.org.uk::f946c477-4f8c-43b1-b7bd-d5a7d88e5902" providerId="AD" clId="Web-{47418934-D378-44FA-BC3B-82EDA0B4B59E}" dt="2021-03-16T09:52:08.317" v="20"/>
          <pc:sldLayoutMkLst>
            <pc:docMk/>
            <pc:sldMasterMk cId="3945188351" sldId="2147483711"/>
            <pc:sldLayoutMk cId="1769687316" sldId="2147483700"/>
          </pc:sldLayoutMkLst>
        </pc:sldLayoutChg>
        <pc:sldLayoutChg chg="add del">
          <pc:chgData name="Mehrujahan Begum" userId="S::mehrujahan.b@evergreenprimary.org.uk::f946c477-4f8c-43b1-b7bd-d5a7d88e5902" providerId="AD" clId="Web-{47418934-D378-44FA-BC3B-82EDA0B4B59E}" dt="2021-03-16T09:52:08.317" v="20"/>
          <pc:sldLayoutMkLst>
            <pc:docMk/>
            <pc:sldMasterMk cId="3945188351" sldId="2147483711"/>
            <pc:sldLayoutMk cId="1288514921" sldId="2147483701"/>
          </pc:sldLayoutMkLst>
        </pc:sldLayoutChg>
        <pc:sldLayoutChg chg="add del">
          <pc:chgData name="Mehrujahan Begum" userId="S::mehrujahan.b@evergreenprimary.org.uk::f946c477-4f8c-43b1-b7bd-d5a7d88e5902" providerId="AD" clId="Web-{47418934-D378-44FA-BC3B-82EDA0B4B59E}" dt="2021-03-16T09:52:08.317" v="20"/>
          <pc:sldLayoutMkLst>
            <pc:docMk/>
            <pc:sldMasterMk cId="3945188351" sldId="2147483711"/>
            <pc:sldLayoutMk cId="3373597926" sldId="2147483702"/>
          </pc:sldLayoutMkLst>
        </pc:sldLayoutChg>
        <pc:sldLayoutChg chg="add del">
          <pc:chgData name="Mehrujahan Begum" userId="S::mehrujahan.b@evergreenprimary.org.uk::f946c477-4f8c-43b1-b7bd-d5a7d88e5902" providerId="AD" clId="Web-{47418934-D378-44FA-BC3B-82EDA0B4B59E}" dt="2021-03-16T09:52:08.317" v="20"/>
          <pc:sldLayoutMkLst>
            <pc:docMk/>
            <pc:sldMasterMk cId="3945188351" sldId="2147483711"/>
            <pc:sldLayoutMk cId="590994835" sldId="2147483703"/>
          </pc:sldLayoutMkLst>
        </pc:sldLayoutChg>
        <pc:sldLayoutChg chg="add del">
          <pc:chgData name="Mehrujahan Begum" userId="S::mehrujahan.b@evergreenprimary.org.uk::f946c477-4f8c-43b1-b7bd-d5a7d88e5902" providerId="AD" clId="Web-{47418934-D378-44FA-BC3B-82EDA0B4B59E}" dt="2021-03-16T09:52:08.317" v="20"/>
          <pc:sldLayoutMkLst>
            <pc:docMk/>
            <pc:sldMasterMk cId="3945188351" sldId="2147483711"/>
            <pc:sldLayoutMk cId="368090333" sldId="2147483704"/>
          </pc:sldLayoutMkLst>
        </pc:sldLayoutChg>
        <pc:sldLayoutChg chg="add del">
          <pc:chgData name="Mehrujahan Begum" userId="S::mehrujahan.b@evergreenprimary.org.uk::f946c477-4f8c-43b1-b7bd-d5a7d88e5902" providerId="AD" clId="Web-{47418934-D378-44FA-BC3B-82EDA0B4B59E}" dt="2021-03-16T09:52:08.317" v="20"/>
          <pc:sldLayoutMkLst>
            <pc:docMk/>
            <pc:sldMasterMk cId="3945188351" sldId="2147483711"/>
            <pc:sldLayoutMk cId="2063085938" sldId="2147483705"/>
          </pc:sldLayoutMkLst>
        </pc:sldLayoutChg>
        <pc:sldLayoutChg chg="add del">
          <pc:chgData name="Mehrujahan Begum" userId="S::mehrujahan.b@evergreenprimary.org.uk::f946c477-4f8c-43b1-b7bd-d5a7d88e5902" providerId="AD" clId="Web-{47418934-D378-44FA-BC3B-82EDA0B4B59E}" dt="2021-03-16T09:52:08.317" v="20"/>
          <pc:sldLayoutMkLst>
            <pc:docMk/>
            <pc:sldMasterMk cId="3945188351" sldId="2147483711"/>
            <pc:sldLayoutMk cId="3537150701" sldId="2147483706"/>
          </pc:sldLayoutMkLst>
        </pc:sldLayoutChg>
        <pc:sldLayoutChg chg="add del">
          <pc:chgData name="Mehrujahan Begum" userId="S::mehrujahan.b@evergreenprimary.org.uk::f946c477-4f8c-43b1-b7bd-d5a7d88e5902" providerId="AD" clId="Web-{47418934-D378-44FA-BC3B-82EDA0B4B59E}" dt="2021-03-16T09:52:08.317" v="20"/>
          <pc:sldLayoutMkLst>
            <pc:docMk/>
            <pc:sldMasterMk cId="3945188351" sldId="2147483711"/>
            <pc:sldLayoutMk cId="3773407567" sldId="2147483707"/>
          </pc:sldLayoutMkLst>
        </pc:sldLayoutChg>
        <pc:sldLayoutChg chg="add del">
          <pc:chgData name="Mehrujahan Begum" userId="S::mehrujahan.b@evergreenprimary.org.uk::f946c477-4f8c-43b1-b7bd-d5a7d88e5902" providerId="AD" clId="Web-{47418934-D378-44FA-BC3B-82EDA0B4B59E}" dt="2021-03-16T09:52:08.317" v="20"/>
          <pc:sldLayoutMkLst>
            <pc:docMk/>
            <pc:sldMasterMk cId="3945188351" sldId="2147483711"/>
            <pc:sldLayoutMk cId="1290280694" sldId="2147483708"/>
          </pc:sldLayoutMkLst>
        </pc:sldLayoutChg>
        <pc:sldLayoutChg chg="add del">
          <pc:chgData name="Mehrujahan Begum" userId="S::mehrujahan.b@evergreenprimary.org.uk::f946c477-4f8c-43b1-b7bd-d5a7d88e5902" providerId="AD" clId="Web-{47418934-D378-44FA-BC3B-82EDA0B4B59E}" dt="2021-03-16T09:52:08.317" v="20"/>
          <pc:sldLayoutMkLst>
            <pc:docMk/>
            <pc:sldMasterMk cId="3945188351" sldId="2147483711"/>
            <pc:sldLayoutMk cId="1616669974" sldId="2147483709"/>
          </pc:sldLayoutMkLst>
        </pc:sldLayoutChg>
        <pc:sldLayoutChg chg="add del">
          <pc:chgData name="Mehrujahan Begum" userId="S::mehrujahan.b@evergreenprimary.org.uk::f946c477-4f8c-43b1-b7bd-d5a7d88e5902" providerId="AD" clId="Web-{47418934-D378-44FA-BC3B-82EDA0B4B59E}" dt="2021-03-16T09:52:08.317" v="20"/>
          <pc:sldLayoutMkLst>
            <pc:docMk/>
            <pc:sldMasterMk cId="3945188351" sldId="2147483711"/>
            <pc:sldLayoutMk cId="2318215075" sldId="2147483710"/>
          </pc:sldLayoutMkLst>
        </pc:sldLayoutChg>
      </pc:sldMasterChg>
      <pc:sldMasterChg chg="add addSldLayout">
        <pc:chgData name="Mehrujahan Begum" userId="S::mehrujahan.b@evergreenprimary.org.uk::f946c477-4f8c-43b1-b7bd-d5a7d88e5902" providerId="AD" clId="Web-{47418934-D378-44FA-BC3B-82EDA0B4B59E}" dt="2021-03-16T09:52:08.317" v="20"/>
        <pc:sldMasterMkLst>
          <pc:docMk/>
          <pc:sldMasterMk cId="1461070622" sldId="2147483748"/>
        </pc:sldMasterMkLst>
        <pc:sldLayoutChg chg="add">
          <pc:chgData name="Mehrujahan Begum" userId="S::mehrujahan.b@evergreenprimary.org.uk::f946c477-4f8c-43b1-b7bd-d5a7d88e5902" providerId="AD" clId="Web-{47418934-D378-44FA-BC3B-82EDA0B4B59E}" dt="2021-03-16T09:52:08.317" v="20"/>
          <pc:sldLayoutMkLst>
            <pc:docMk/>
            <pc:sldMasterMk cId="1461070622" sldId="2147483748"/>
            <pc:sldLayoutMk cId="2152254927" sldId="2147483737"/>
          </pc:sldLayoutMkLst>
        </pc:sldLayoutChg>
        <pc:sldLayoutChg chg="add">
          <pc:chgData name="Mehrujahan Begum" userId="S::mehrujahan.b@evergreenprimary.org.uk::f946c477-4f8c-43b1-b7bd-d5a7d88e5902" providerId="AD" clId="Web-{47418934-D378-44FA-BC3B-82EDA0B4B59E}" dt="2021-03-16T09:52:08.317" v="20"/>
          <pc:sldLayoutMkLst>
            <pc:docMk/>
            <pc:sldMasterMk cId="1461070622" sldId="2147483748"/>
            <pc:sldLayoutMk cId="640457031" sldId="2147483738"/>
          </pc:sldLayoutMkLst>
        </pc:sldLayoutChg>
        <pc:sldLayoutChg chg="add">
          <pc:chgData name="Mehrujahan Begum" userId="S::mehrujahan.b@evergreenprimary.org.uk::f946c477-4f8c-43b1-b7bd-d5a7d88e5902" providerId="AD" clId="Web-{47418934-D378-44FA-BC3B-82EDA0B4B59E}" dt="2021-03-16T09:52:08.317" v="20"/>
          <pc:sldLayoutMkLst>
            <pc:docMk/>
            <pc:sldMasterMk cId="1461070622" sldId="2147483748"/>
            <pc:sldLayoutMk cId="3982278370" sldId="2147483739"/>
          </pc:sldLayoutMkLst>
        </pc:sldLayoutChg>
        <pc:sldLayoutChg chg="add">
          <pc:chgData name="Mehrujahan Begum" userId="S::mehrujahan.b@evergreenprimary.org.uk::f946c477-4f8c-43b1-b7bd-d5a7d88e5902" providerId="AD" clId="Web-{47418934-D378-44FA-BC3B-82EDA0B4B59E}" dt="2021-03-16T09:52:08.317" v="20"/>
          <pc:sldLayoutMkLst>
            <pc:docMk/>
            <pc:sldMasterMk cId="1461070622" sldId="2147483748"/>
            <pc:sldLayoutMk cId="3682069649" sldId="2147483740"/>
          </pc:sldLayoutMkLst>
        </pc:sldLayoutChg>
        <pc:sldLayoutChg chg="add">
          <pc:chgData name="Mehrujahan Begum" userId="S::mehrujahan.b@evergreenprimary.org.uk::f946c477-4f8c-43b1-b7bd-d5a7d88e5902" providerId="AD" clId="Web-{47418934-D378-44FA-BC3B-82EDA0B4B59E}" dt="2021-03-16T09:52:08.317" v="20"/>
          <pc:sldLayoutMkLst>
            <pc:docMk/>
            <pc:sldMasterMk cId="1461070622" sldId="2147483748"/>
            <pc:sldLayoutMk cId="759161179" sldId="2147483741"/>
          </pc:sldLayoutMkLst>
        </pc:sldLayoutChg>
        <pc:sldLayoutChg chg="add">
          <pc:chgData name="Mehrujahan Begum" userId="S::mehrujahan.b@evergreenprimary.org.uk::f946c477-4f8c-43b1-b7bd-d5a7d88e5902" providerId="AD" clId="Web-{47418934-D378-44FA-BC3B-82EDA0B4B59E}" dt="2021-03-16T09:52:08.317" v="20"/>
          <pc:sldLayoutMkLst>
            <pc:docMk/>
            <pc:sldMasterMk cId="1461070622" sldId="2147483748"/>
            <pc:sldLayoutMk cId="807387358" sldId="2147483742"/>
          </pc:sldLayoutMkLst>
        </pc:sldLayoutChg>
        <pc:sldLayoutChg chg="add">
          <pc:chgData name="Mehrujahan Begum" userId="S::mehrujahan.b@evergreenprimary.org.uk::f946c477-4f8c-43b1-b7bd-d5a7d88e5902" providerId="AD" clId="Web-{47418934-D378-44FA-BC3B-82EDA0B4B59E}" dt="2021-03-16T09:52:08.317" v="20"/>
          <pc:sldLayoutMkLst>
            <pc:docMk/>
            <pc:sldMasterMk cId="1461070622" sldId="2147483748"/>
            <pc:sldLayoutMk cId="1815416161" sldId="2147483743"/>
          </pc:sldLayoutMkLst>
        </pc:sldLayoutChg>
        <pc:sldLayoutChg chg="add">
          <pc:chgData name="Mehrujahan Begum" userId="S::mehrujahan.b@evergreenprimary.org.uk::f946c477-4f8c-43b1-b7bd-d5a7d88e5902" providerId="AD" clId="Web-{47418934-D378-44FA-BC3B-82EDA0B4B59E}" dt="2021-03-16T09:52:08.317" v="20"/>
          <pc:sldLayoutMkLst>
            <pc:docMk/>
            <pc:sldMasterMk cId="1461070622" sldId="2147483748"/>
            <pc:sldLayoutMk cId="3506340778" sldId="2147483744"/>
          </pc:sldLayoutMkLst>
        </pc:sldLayoutChg>
        <pc:sldLayoutChg chg="add">
          <pc:chgData name="Mehrujahan Begum" userId="S::mehrujahan.b@evergreenprimary.org.uk::f946c477-4f8c-43b1-b7bd-d5a7d88e5902" providerId="AD" clId="Web-{47418934-D378-44FA-BC3B-82EDA0B4B59E}" dt="2021-03-16T09:52:08.317" v="20"/>
          <pc:sldLayoutMkLst>
            <pc:docMk/>
            <pc:sldMasterMk cId="1461070622" sldId="2147483748"/>
            <pc:sldLayoutMk cId="732320932" sldId="2147483745"/>
          </pc:sldLayoutMkLst>
        </pc:sldLayoutChg>
        <pc:sldLayoutChg chg="add">
          <pc:chgData name="Mehrujahan Begum" userId="S::mehrujahan.b@evergreenprimary.org.uk::f946c477-4f8c-43b1-b7bd-d5a7d88e5902" providerId="AD" clId="Web-{47418934-D378-44FA-BC3B-82EDA0B4B59E}" dt="2021-03-16T09:52:08.317" v="20"/>
          <pc:sldLayoutMkLst>
            <pc:docMk/>
            <pc:sldMasterMk cId="1461070622" sldId="2147483748"/>
            <pc:sldLayoutMk cId="3120582448" sldId="2147483746"/>
          </pc:sldLayoutMkLst>
        </pc:sldLayoutChg>
        <pc:sldLayoutChg chg="add">
          <pc:chgData name="Mehrujahan Begum" userId="S::mehrujahan.b@evergreenprimary.org.uk::f946c477-4f8c-43b1-b7bd-d5a7d88e5902" providerId="AD" clId="Web-{47418934-D378-44FA-BC3B-82EDA0B4B59E}" dt="2021-03-16T09:52:08.317" v="20"/>
          <pc:sldLayoutMkLst>
            <pc:docMk/>
            <pc:sldMasterMk cId="1461070622" sldId="2147483748"/>
            <pc:sldLayoutMk cId="1764204883" sldId="214748374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340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61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1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20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58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0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8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5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57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3/18/2021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7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206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7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2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cYqmNO6gr2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toriestogrowby.org/story/cinderella-fairy-tale-english-story-for-kids/#Cinderella_Kids_Art_Vide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98F577-2090-4C43-8D6C-57BFB93376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t="22876" r="-2" b="20873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B4A12B6-EF0D-43E8-8C17-4FAD4D276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>
              <a:lumMod val="85000"/>
              <a:lumOff val="15000"/>
              <a:alpha val="93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107525-0C02-447F-8A3F-553320A72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2"/>
            </a:solidFill>
            <a:prstDash val="solid"/>
            <a:miter lim="800000"/>
          </a:ln>
          <a:effectLst/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>
            <a:normAutofit/>
          </a:bodyPr>
          <a:lstStyle/>
          <a:p>
            <a:r>
              <a:rPr lang="en-GB"/>
              <a:t>W3 English Flip learning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GB"/>
              <a:t>Due: Monday 22nd March 2021</a:t>
            </a:r>
          </a:p>
          <a:p>
            <a:r>
              <a:rPr lang="en-GB"/>
              <a:t>Y3-4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7A42E3-05D8-4A0B-9D4E-20EF581E5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EE9A54B-189D-4645-8254-FDC4210EC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11CE48F-D5E4-4520-AF1E-8F85CFBDA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1448851-39AD-4943-BF9C-C50704E08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58DAADAE-127C-4E54-A3A6-64E924F2B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916" y="1496147"/>
            <a:ext cx="690717" cy="71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8F1468-6CA2-4943-8810-22EDE4CD8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GB" sz="2000" b="1"/>
              <a:t>This week we will be writing our own version of a traditional tale</a:t>
            </a:r>
            <a:endParaRPr lang="en-GB" sz="2000" b="1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B7FFE-35FB-4D8C-B501-4C687569A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Please watch the video to remind yourself what to include in a story </a:t>
            </a:r>
          </a:p>
          <a:p>
            <a:pPr>
              <a:buClr>
                <a:srgbClr val="262626"/>
              </a:buClr>
            </a:pPr>
            <a:r>
              <a:rPr lang="en-GB" sz="14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  <a:hlinkClick r:id="rId2"/>
              </a:rPr>
              <a:t>https://www.youtube.com/watch?v=cYqmNO6gr2Y</a:t>
            </a:r>
            <a:endParaRPr lang="en-GB" sz="140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endParaRPr lang="en-GB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5C1A7176-054B-4126-BE05-6A6E63B452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57" t="19048" r="13002" b="11224"/>
          <a:stretch/>
        </p:blipFill>
        <p:spPr>
          <a:xfrm>
            <a:off x="4049422" y="892171"/>
            <a:ext cx="7237877" cy="510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9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261378-1FA6-4298-9C20-C69E3C86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GB" sz="1800" b="1" i="1"/>
              <a:t>In our writing we will include adverbs and adverbial phrases. Please find out what they are...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F10E4-AE8A-4129-BE3C-CA9547A26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14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https://www.youtube.com/watch?v=18sXFjb0TFc</a:t>
            </a:r>
            <a:endParaRPr lang="en-GB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5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4C155C50-1E19-4133-AEDA-3C8AE63A7C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12" t="18232" r="10201" b="4696"/>
          <a:stretch/>
        </p:blipFill>
        <p:spPr>
          <a:xfrm>
            <a:off x="3569109" y="617280"/>
            <a:ext cx="8260652" cy="575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04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38FDE-D8D4-43F6-BA95-80F0BAF66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283" y="2521318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GB" dirty="0"/>
              <a:t>Now I would like you to click onto this link </a:t>
            </a:r>
            <a:r>
              <a:rPr lang="en-GB" dirty="0">
                <a:ea typeface="+mj-lt"/>
                <a:cs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https://storiestogrowby.org/story/cinderella-fairy-tale-english-story-for-kids/#Cinderella_Kids_Art_Video</a:t>
            </a:r>
            <a:r>
              <a:rPr lang="en-GB" dirty="0">
                <a:ea typeface="+mj-lt"/>
                <a:cs typeface="+mj-lt"/>
              </a:rPr>
              <a:t> </a:t>
            </a:r>
            <a:r>
              <a:rPr lang="en-GB" dirty="0"/>
              <a:t>and listen to the Cinderella story. </a:t>
            </a:r>
            <a:br>
              <a:rPr lang="en-GB" dirty="0"/>
            </a:br>
            <a:br>
              <a:rPr lang="en-GB" dirty="0"/>
            </a:br>
            <a:r>
              <a:rPr lang="en-GB" b="1"/>
              <a:t>Think: </a:t>
            </a:r>
            <a:r>
              <a:rPr lang="en-GB"/>
              <a:t>If you were the author of this book – </a:t>
            </a:r>
            <a:r>
              <a:rPr lang="en-GB" b="1" i="1">
                <a:solidFill>
                  <a:srgbClr val="FF0000"/>
                </a:solidFill>
              </a:rPr>
              <a:t>How </a:t>
            </a:r>
            <a:r>
              <a:rPr lang="en-GB" b="1" i="1" dirty="0">
                <a:solidFill>
                  <a:srgbClr val="FF0000"/>
                </a:solidFill>
              </a:rPr>
              <a:t>would you change the ending?</a:t>
            </a:r>
          </a:p>
        </p:txBody>
      </p:sp>
    </p:spTree>
    <p:extLst>
      <p:ext uri="{BB962C8B-B14F-4D97-AF65-F5344CB8AC3E}">
        <p14:creationId xmlns:p14="http://schemas.microsoft.com/office/powerpoint/2010/main" val="12481883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SavonVTI</vt:lpstr>
      <vt:lpstr>W3 English Flip learning </vt:lpstr>
      <vt:lpstr>This week we will be writing our own version of a traditional tale</vt:lpstr>
      <vt:lpstr>In our writing we will include adverbs and adverbial phrases. Please find out what they are... </vt:lpstr>
      <vt:lpstr>Now I would like you to click onto this link https://storiestogrowby.org/story/cinderella-fairy-tale-english-story-for-kids/#Cinderella_Kids_Art_Video and listen to the Cinderella story.   Think: If you were the author of this book – How would you change the ending?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120</cp:revision>
  <dcterms:created xsi:type="dcterms:W3CDTF">2021-03-16T09:50:31Z</dcterms:created>
  <dcterms:modified xsi:type="dcterms:W3CDTF">2021-03-18T08:18:38Z</dcterms:modified>
</cp:coreProperties>
</file>