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11/25/2020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wMI97hDTJk" TargetMode="Externa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0" y="11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 dirty="0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140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Thursday 26</a:t>
            </a:r>
            <a:r>
              <a:rPr lang="en-GB" baseline="30000" dirty="0">
                <a:cs typeface="Arial"/>
              </a:rPr>
              <a:t>th</a:t>
            </a:r>
            <a:r>
              <a:rPr lang="en-GB" dirty="0">
                <a:cs typeface="Arial"/>
              </a:rPr>
              <a:t> November 2020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In Autumn 2 – Year 3-4 will be learning about formal and informal letters</a:t>
            </a:r>
            <a:endParaRPr lang="en-GB" b="0" i="0" dirty="0">
              <a:effectLst/>
              <a:latin typeface="Roboto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E2B7A-7B0D-46CC-89B2-661FCB17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bg1"/>
                </a:solidFill>
              </a:rPr>
              <a:t>Click the link and watch the video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7F09F660-193B-4394-BCEF-DCE04187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5737" y="646668"/>
            <a:ext cx="5564663" cy="556466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855EC44-EE01-497E-8C7E-A30725462BD5}"/>
              </a:ext>
            </a:extLst>
          </p:cNvPr>
          <p:cNvSpPr txBox="1"/>
          <p:nvPr/>
        </p:nvSpPr>
        <p:spPr>
          <a:xfrm>
            <a:off x="6794302" y="189664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Formal vs Informal writing - YouTube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6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Gill Sans MT</vt:lpstr>
      <vt:lpstr>Roboto</vt:lpstr>
      <vt:lpstr>SavonVTI</vt:lpstr>
      <vt:lpstr>Flip learning </vt:lpstr>
      <vt:lpstr>Click the link and watch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Zainab Ali</cp:lastModifiedBy>
  <cp:revision>56</cp:revision>
  <dcterms:created xsi:type="dcterms:W3CDTF">2020-10-21T15:20:37Z</dcterms:created>
  <dcterms:modified xsi:type="dcterms:W3CDTF">2020-11-25T15:41:33Z</dcterms:modified>
</cp:coreProperties>
</file>