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5"/>
  </p:notesMasterIdLst>
  <p:sldIdLst>
    <p:sldId id="366" r:id="rId5"/>
    <p:sldId id="365" r:id="rId6"/>
    <p:sldId id="367" r:id="rId7"/>
    <p:sldId id="360" r:id="rId8"/>
    <p:sldId id="368" r:id="rId9"/>
    <p:sldId id="369" r:id="rId10"/>
    <p:sldId id="371" r:id="rId11"/>
    <p:sldId id="370" r:id="rId12"/>
    <p:sldId id="372" r:id="rId13"/>
    <p:sldId id="373" r:id="rId14"/>
    <p:sldId id="374" r:id="rId15"/>
    <p:sldId id="382" r:id="rId16"/>
    <p:sldId id="355" r:id="rId17"/>
    <p:sldId id="375" r:id="rId18"/>
    <p:sldId id="314" r:id="rId19"/>
    <p:sldId id="380" r:id="rId20"/>
    <p:sldId id="381" r:id="rId21"/>
    <p:sldId id="376" r:id="rId22"/>
    <p:sldId id="377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402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2" r:id="rId53"/>
    <p:sldId id="413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4B04F7-02EC-40A3-8ABE-7B78D1DA2D21}" v="1" dt="2019-01-09T10:59:11.100"/>
    <p1510:client id="{2450F5EB-CB28-40F5-A76E-BCF3221EEA36}" v="16" dt="2019-01-10T09:01:30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2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y Crouch" userId="c8246cc5-0a21-4bf3-8f37-70937c159b77" providerId="ADAL" clId="{C34B04F7-02EC-40A3-8ABE-7B78D1DA2D21}"/>
    <pc:docChg chg="modSld">
      <pc:chgData name="Becky Crouch" userId="c8246cc5-0a21-4bf3-8f37-70937c159b77" providerId="ADAL" clId="{C34B04F7-02EC-40A3-8ABE-7B78D1DA2D21}" dt="2019-01-09T10:59:00.373" v="26" actId="20577"/>
      <pc:docMkLst>
        <pc:docMk/>
      </pc:docMkLst>
      <pc:sldChg chg="modSp">
        <pc:chgData name="Becky Crouch" userId="c8246cc5-0a21-4bf3-8f37-70937c159b77" providerId="ADAL" clId="{C34B04F7-02EC-40A3-8ABE-7B78D1DA2D21}" dt="2019-01-09T10:59:00.373" v="26" actId="20577"/>
        <pc:sldMkLst>
          <pc:docMk/>
          <pc:sldMk cId="2637481266" sldId="256"/>
        </pc:sldMkLst>
        <pc:spChg chg="mod">
          <ac:chgData name="Becky Crouch" userId="c8246cc5-0a21-4bf3-8f37-70937c159b77" providerId="ADAL" clId="{C34B04F7-02EC-40A3-8ABE-7B78D1DA2D21}" dt="2019-01-09T10:59:00.373" v="2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Victoria Worthington" userId="3602fdab-493b-4fe0-87da-353562330a36" providerId="ADAL" clId="{5890547E-657B-41A5-AC87-162BFC42C41A}"/>
    <pc:docChg chg="modSld">
      <pc:chgData name="Victoria Worthington" userId="3602fdab-493b-4fe0-87da-353562330a36" providerId="ADAL" clId="{5890547E-657B-41A5-AC87-162BFC42C41A}" dt="2019-01-09T16:57:05.672" v="5" actId="120"/>
      <pc:docMkLst>
        <pc:docMk/>
      </pc:docMkLst>
      <pc:sldChg chg="modSp">
        <pc:chgData name="Victoria Worthington" userId="3602fdab-493b-4fe0-87da-353562330a36" providerId="ADAL" clId="{5890547E-657B-41A5-AC87-162BFC42C41A}" dt="2019-01-09T16:52:54.403" v="2" actId="404"/>
        <pc:sldMkLst>
          <pc:docMk/>
          <pc:sldMk cId="2637481266" sldId="256"/>
        </pc:sldMkLst>
        <pc:spChg chg="mod">
          <ac:chgData name="Victoria Worthington" userId="3602fdab-493b-4fe0-87da-353562330a36" providerId="ADAL" clId="{5890547E-657B-41A5-AC87-162BFC42C41A}" dt="2019-01-09T16:52:54.403" v="2" actId="404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5890547E-657B-41A5-AC87-162BFC42C41A}" dt="2019-01-09T16:54:30.584" v="3" actId="13926"/>
        <pc:sldMkLst>
          <pc:docMk/>
          <pc:sldMk cId="545768664" sldId="372"/>
        </pc:sldMkLst>
        <pc:spChg chg="mod">
          <ac:chgData name="Victoria Worthington" userId="3602fdab-493b-4fe0-87da-353562330a36" providerId="ADAL" clId="{5890547E-657B-41A5-AC87-162BFC42C41A}" dt="2019-01-09T16:54:30.584" v="3" actId="13926"/>
          <ac:spMkLst>
            <pc:docMk/>
            <pc:sldMk cId="545768664" sldId="372"/>
            <ac:spMk id="13" creationId="{B35FF2F9-6180-D443-ACB7-FA952D76FD6F}"/>
          </ac:spMkLst>
        </pc:spChg>
      </pc:sldChg>
      <pc:sldChg chg="modSp">
        <pc:chgData name="Victoria Worthington" userId="3602fdab-493b-4fe0-87da-353562330a36" providerId="ADAL" clId="{5890547E-657B-41A5-AC87-162BFC42C41A}" dt="2019-01-09T16:57:05.672" v="5" actId="120"/>
        <pc:sldMkLst>
          <pc:docMk/>
          <pc:sldMk cId="2277281394" sldId="378"/>
        </pc:sldMkLst>
        <pc:spChg chg="mod">
          <ac:chgData name="Victoria Worthington" userId="3602fdab-493b-4fe0-87da-353562330a36" providerId="ADAL" clId="{5890547E-657B-41A5-AC87-162BFC42C41A}" dt="2019-01-09T16:57:05.672" v="5" actId="120"/>
          <ac:spMkLst>
            <pc:docMk/>
            <pc:sldMk cId="2277281394" sldId="378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5890547E-657B-41A5-AC87-162BFC42C41A}" dt="2019-01-09T16:57:02.496" v="4" actId="120"/>
        <pc:sldMkLst>
          <pc:docMk/>
          <pc:sldMk cId="2091416524" sldId="379"/>
        </pc:sldMkLst>
        <pc:spChg chg="mod">
          <ac:chgData name="Victoria Worthington" userId="3602fdab-493b-4fe0-87da-353562330a36" providerId="ADAL" clId="{5890547E-657B-41A5-AC87-162BFC42C41A}" dt="2019-01-09T16:57:02.496" v="4" actId="120"/>
          <ac:spMkLst>
            <pc:docMk/>
            <pc:sldMk cId="2091416524" sldId="379"/>
            <ac:spMk id="19" creationId="{5252A847-DE45-4FA3-A1F8-EEBEB845FF8E}"/>
          </ac:spMkLst>
        </pc:spChg>
      </pc:sldChg>
    </pc:docChg>
  </pc:docChgLst>
  <pc:docChgLst>
    <pc:chgData name="Davina Szilvasy" userId="59fb472d-eed4-4f11-9686-c2c8db02a2cd" providerId="ADAL" clId="{2450F5EB-CB28-40F5-A76E-BCF3221EEA36}"/>
    <pc:docChg chg="custSel modSld">
      <pc:chgData name="Davina Szilvasy" userId="59fb472d-eed4-4f11-9686-c2c8db02a2cd" providerId="ADAL" clId="{2450F5EB-CB28-40F5-A76E-BCF3221EEA36}" dt="2019-01-10T09:01:30.797" v="102"/>
      <pc:docMkLst>
        <pc:docMk/>
      </pc:docMkLst>
      <pc:sldChg chg="modSp">
        <pc:chgData name="Davina Szilvasy" userId="59fb472d-eed4-4f11-9686-c2c8db02a2cd" providerId="ADAL" clId="{2450F5EB-CB28-40F5-A76E-BCF3221EEA36}" dt="2019-01-09T12:15:20.920" v="5" actId="20577"/>
        <pc:sldMkLst>
          <pc:docMk/>
          <pc:sldMk cId="2637481266" sldId="256"/>
        </pc:sldMkLst>
        <pc:spChg chg="mod">
          <ac:chgData name="Davina Szilvasy" userId="59fb472d-eed4-4f11-9686-c2c8db02a2cd" providerId="ADAL" clId="{2450F5EB-CB28-40F5-A76E-BCF3221EEA36}" dt="2019-01-09T12:15:20.920" v="5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2450F5EB-CB28-40F5-A76E-BCF3221EEA36}" dt="2019-01-09T12:24:12.029" v="83" actId="20577"/>
        <pc:sldMkLst>
          <pc:docMk/>
          <pc:sldMk cId="636014570" sldId="314"/>
        </pc:sldMkLst>
        <pc:spChg chg="mod">
          <ac:chgData name="Davina Szilvasy" userId="59fb472d-eed4-4f11-9686-c2c8db02a2cd" providerId="ADAL" clId="{2450F5EB-CB28-40F5-A76E-BCF3221EEA36}" dt="2019-01-09T12:24:12.029" v="83" actId="20577"/>
          <ac:spMkLst>
            <pc:docMk/>
            <pc:sldMk cId="636014570" sldId="314"/>
            <ac:spMk id="6" creationId="{4455424F-18A9-A34C-810A-07AA313AA49F}"/>
          </ac:spMkLst>
        </pc:spChg>
        <pc:graphicFrameChg chg="modGraphic">
          <ac:chgData name="Davina Szilvasy" userId="59fb472d-eed4-4f11-9686-c2c8db02a2cd" providerId="ADAL" clId="{2450F5EB-CB28-40F5-A76E-BCF3221EEA36}" dt="2019-01-09T12:16:38.607" v="22" actId="207"/>
          <ac:graphicFrameMkLst>
            <pc:docMk/>
            <pc:sldMk cId="636014570" sldId="314"/>
            <ac:graphicFrameMk id="9" creationId="{C2AF1D19-3084-A64D-9D37-8B83E81F6781}"/>
          </ac:graphicFrameMkLst>
        </pc:graphicFrameChg>
      </pc:sldChg>
      <pc:sldChg chg="modSp">
        <pc:chgData name="Davina Szilvasy" userId="59fb472d-eed4-4f11-9686-c2c8db02a2cd" providerId="ADAL" clId="{2450F5EB-CB28-40F5-A76E-BCF3221EEA36}" dt="2019-01-09T12:23:15.355" v="80" actId="403"/>
        <pc:sldMkLst>
          <pc:docMk/>
          <pc:sldMk cId="1669721746" sldId="365"/>
        </pc:sldMkLst>
        <pc:spChg chg="mod">
          <ac:chgData name="Davina Szilvasy" userId="59fb472d-eed4-4f11-9686-c2c8db02a2cd" providerId="ADAL" clId="{2450F5EB-CB28-40F5-A76E-BCF3221EEA36}" dt="2019-01-09T12:20:34.005" v="72" actId="208"/>
          <ac:spMkLst>
            <pc:docMk/>
            <pc:sldMk cId="1669721746" sldId="365"/>
            <ac:spMk id="9" creationId="{431C2B38-F49B-5044-AF44-3A5BC10834B3}"/>
          </ac:spMkLst>
        </pc:spChg>
        <pc:spChg chg="mod">
          <ac:chgData name="Davina Szilvasy" userId="59fb472d-eed4-4f11-9686-c2c8db02a2cd" providerId="ADAL" clId="{2450F5EB-CB28-40F5-A76E-BCF3221EEA36}" dt="2019-01-09T12:20:34.005" v="72" actId="208"/>
          <ac:spMkLst>
            <pc:docMk/>
            <pc:sldMk cId="1669721746" sldId="365"/>
            <ac:spMk id="10" creationId="{50DE6CBE-047C-0A4E-9FC0-D38B0C915806}"/>
          </ac:spMkLst>
        </pc:spChg>
        <pc:spChg chg="mod">
          <ac:chgData name="Davina Szilvasy" userId="59fb472d-eed4-4f11-9686-c2c8db02a2cd" providerId="ADAL" clId="{2450F5EB-CB28-40F5-A76E-BCF3221EEA36}" dt="2019-01-09T12:20:34.005" v="72" actId="208"/>
          <ac:spMkLst>
            <pc:docMk/>
            <pc:sldMk cId="1669721746" sldId="365"/>
            <ac:spMk id="11" creationId="{AE3CCABE-0839-C741-B962-7C3A6E86028B}"/>
          </ac:spMkLst>
        </pc:spChg>
        <pc:spChg chg="mod">
          <ac:chgData name="Davina Szilvasy" userId="59fb472d-eed4-4f11-9686-c2c8db02a2cd" providerId="ADAL" clId="{2450F5EB-CB28-40F5-A76E-BCF3221EEA36}" dt="2019-01-09T12:20:34.005" v="72" actId="208"/>
          <ac:spMkLst>
            <pc:docMk/>
            <pc:sldMk cId="1669721746" sldId="365"/>
            <ac:spMk id="12" creationId="{EAE52B85-3E61-DF48-ADFF-A53101803783}"/>
          </ac:spMkLst>
        </pc:spChg>
        <pc:spChg chg="mod">
          <ac:chgData name="Davina Szilvasy" userId="59fb472d-eed4-4f11-9686-c2c8db02a2cd" providerId="ADAL" clId="{2450F5EB-CB28-40F5-A76E-BCF3221EEA36}" dt="2019-01-09T12:20:34.005" v="72" actId="208"/>
          <ac:spMkLst>
            <pc:docMk/>
            <pc:sldMk cId="1669721746" sldId="365"/>
            <ac:spMk id="13" creationId="{F819BDEF-CC1E-9945-8149-6C41C77C6056}"/>
          </ac:spMkLst>
        </pc:spChg>
        <pc:spChg chg="mod">
          <ac:chgData name="Davina Szilvasy" userId="59fb472d-eed4-4f11-9686-c2c8db02a2cd" providerId="ADAL" clId="{2450F5EB-CB28-40F5-A76E-BCF3221EEA36}" dt="2019-01-09T12:20:34.005" v="72" actId="208"/>
          <ac:spMkLst>
            <pc:docMk/>
            <pc:sldMk cId="1669721746" sldId="365"/>
            <ac:spMk id="14" creationId="{475F49C9-B918-D542-88E3-D97E2ED41A42}"/>
          </ac:spMkLst>
        </pc:spChg>
        <pc:spChg chg="mod">
          <ac:chgData name="Davina Szilvasy" userId="59fb472d-eed4-4f11-9686-c2c8db02a2cd" providerId="ADAL" clId="{2450F5EB-CB28-40F5-A76E-BCF3221EEA36}" dt="2019-01-09T12:23:15.355" v="80" actId="403"/>
          <ac:spMkLst>
            <pc:docMk/>
            <pc:sldMk cId="1669721746" sldId="365"/>
            <ac:spMk id="19" creationId="{5252A847-DE45-4FA3-A1F8-EEBEB845FF8E}"/>
          </ac:spMkLst>
        </pc:spChg>
        <pc:spChg chg="mod">
          <ac:chgData name="Davina Szilvasy" userId="59fb472d-eed4-4f11-9686-c2c8db02a2cd" providerId="ADAL" clId="{2450F5EB-CB28-40F5-A76E-BCF3221EEA36}" dt="2019-01-09T12:20:34.005" v="72" actId="208"/>
          <ac:spMkLst>
            <pc:docMk/>
            <pc:sldMk cId="1669721746" sldId="365"/>
            <ac:spMk id="20" creationId="{8B19EBD4-3EA7-0949-B6C3-B5607DA3EBD2}"/>
          </ac:spMkLst>
        </pc:spChg>
        <pc:spChg chg="mod">
          <ac:chgData name="Davina Szilvasy" userId="59fb472d-eed4-4f11-9686-c2c8db02a2cd" providerId="ADAL" clId="{2450F5EB-CB28-40F5-A76E-BCF3221EEA36}" dt="2019-01-09T12:20:34.005" v="72" actId="208"/>
          <ac:spMkLst>
            <pc:docMk/>
            <pc:sldMk cId="1669721746" sldId="365"/>
            <ac:spMk id="21" creationId="{748C766E-E82F-614D-A92E-50CD4DDF3044}"/>
          </ac:spMkLst>
        </pc:spChg>
        <pc:cxnChg chg="mod">
          <ac:chgData name="Davina Szilvasy" userId="59fb472d-eed4-4f11-9686-c2c8db02a2cd" providerId="ADAL" clId="{2450F5EB-CB28-40F5-A76E-BCF3221EEA36}" dt="2019-01-09T12:20:34.005" v="72" actId="208"/>
          <ac:cxnSpMkLst>
            <pc:docMk/>
            <pc:sldMk cId="1669721746" sldId="365"/>
            <ac:cxnSpMk id="15" creationId="{4DF50221-0390-254F-938B-009977D230A0}"/>
          </ac:cxnSpMkLst>
        </pc:cxnChg>
        <pc:cxnChg chg="mod">
          <ac:chgData name="Davina Szilvasy" userId="59fb472d-eed4-4f11-9686-c2c8db02a2cd" providerId="ADAL" clId="{2450F5EB-CB28-40F5-A76E-BCF3221EEA36}" dt="2019-01-09T12:20:34.005" v="72" actId="208"/>
          <ac:cxnSpMkLst>
            <pc:docMk/>
            <pc:sldMk cId="1669721746" sldId="365"/>
            <ac:cxnSpMk id="16" creationId="{7A219B07-57FD-814F-8507-1D7F631ED890}"/>
          </ac:cxnSpMkLst>
        </pc:cxnChg>
        <pc:cxnChg chg="mod">
          <ac:chgData name="Davina Szilvasy" userId="59fb472d-eed4-4f11-9686-c2c8db02a2cd" providerId="ADAL" clId="{2450F5EB-CB28-40F5-A76E-BCF3221EEA36}" dt="2019-01-09T12:20:34.005" v="72" actId="208"/>
          <ac:cxnSpMkLst>
            <pc:docMk/>
            <pc:sldMk cId="1669721746" sldId="365"/>
            <ac:cxnSpMk id="17" creationId="{022C4176-2603-D542-80B5-302CF67269A6}"/>
          </ac:cxnSpMkLst>
        </pc:cxnChg>
      </pc:sldChg>
      <pc:sldChg chg="modSp">
        <pc:chgData name="Davina Szilvasy" userId="59fb472d-eed4-4f11-9686-c2c8db02a2cd" providerId="ADAL" clId="{2450F5EB-CB28-40F5-A76E-BCF3221EEA36}" dt="2019-01-09T12:15:04.127" v="4" actId="207"/>
        <pc:sldMkLst>
          <pc:docMk/>
          <pc:sldMk cId="332354265" sldId="366"/>
        </pc:sldMkLst>
        <pc:spChg chg="mod">
          <ac:chgData name="Davina Szilvasy" userId="59fb472d-eed4-4f11-9686-c2c8db02a2cd" providerId="ADAL" clId="{2450F5EB-CB28-40F5-A76E-BCF3221EEA36}" dt="2019-01-09T12:15:04.127" v="4" actId="207"/>
          <ac:spMkLst>
            <pc:docMk/>
            <pc:sldMk cId="332354265" sldId="366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2450F5EB-CB28-40F5-A76E-BCF3221EEA36}" dt="2019-01-09T12:23:10.686" v="78" actId="403"/>
        <pc:sldMkLst>
          <pc:docMk/>
          <pc:sldMk cId="3230856538" sldId="367"/>
        </pc:sldMkLst>
        <pc:spChg chg="mod">
          <ac:chgData name="Davina Szilvasy" userId="59fb472d-eed4-4f11-9686-c2c8db02a2cd" providerId="ADAL" clId="{2450F5EB-CB28-40F5-A76E-BCF3221EEA36}" dt="2019-01-09T12:20:48.415" v="73" actId="208"/>
          <ac:spMkLst>
            <pc:docMk/>
            <pc:sldMk cId="3230856538" sldId="367"/>
            <ac:spMk id="9" creationId="{431C2B38-F49B-5044-AF44-3A5BC10834B3}"/>
          </ac:spMkLst>
        </pc:spChg>
        <pc:spChg chg="mod">
          <ac:chgData name="Davina Szilvasy" userId="59fb472d-eed4-4f11-9686-c2c8db02a2cd" providerId="ADAL" clId="{2450F5EB-CB28-40F5-A76E-BCF3221EEA36}" dt="2019-01-09T12:20:48.415" v="73" actId="208"/>
          <ac:spMkLst>
            <pc:docMk/>
            <pc:sldMk cId="3230856538" sldId="367"/>
            <ac:spMk id="10" creationId="{50DE6CBE-047C-0A4E-9FC0-D38B0C915806}"/>
          </ac:spMkLst>
        </pc:spChg>
        <pc:spChg chg="mod">
          <ac:chgData name="Davina Szilvasy" userId="59fb472d-eed4-4f11-9686-c2c8db02a2cd" providerId="ADAL" clId="{2450F5EB-CB28-40F5-A76E-BCF3221EEA36}" dt="2019-01-09T12:20:48.415" v="73" actId="208"/>
          <ac:spMkLst>
            <pc:docMk/>
            <pc:sldMk cId="3230856538" sldId="367"/>
            <ac:spMk id="11" creationId="{AE3CCABE-0839-C741-B962-7C3A6E86028B}"/>
          </ac:spMkLst>
        </pc:spChg>
        <pc:spChg chg="mod">
          <ac:chgData name="Davina Szilvasy" userId="59fb472d-eed4-4f11-9686-c2c8db02a2cd" providerId="ADAL" clId="{2450F5EB-CB28-40F5-A76E-BCF3221EEA36}" dt="2019-01-09T12:20:48.415" v="73" actId="208"/>
          <ac:spMkLst>
            <pc:docMk/>
            <pc:sldMk cId="3230856538" sldId="367"/>
            <ac:spMk id="12" creationId="{EAE52B85-3E61-DF48-ADFF-A53101803783}"/>
          </ac:spMkLst>
        </pc:spChg>
        <pc:spChg chg="mod">
          <ac:chgData name="Davina Szilvasy" userId="59fb472d-eed4-4f11-9686-c2c8db02a2cd" providerId="ADAL" clId="{2450F5EB-CB28-40F5-A76E-BCF3221EEA36}" dt="2019-01-09T12:20:48.415" v="73" actId="208"/>
          <ac:spMkLst>
            <pc:docMk/>
            <pc:sldMk cId="3230856538" sldId="367"/>
            <ac:spMk id="13" creationId="{F819BDEF-CC1E-9945-8149-6C41C77C6056}"/>
          </ac:spMkLst>
        </pc:spChg>
        <pc:spChg chg="mod">
          <ac:chgData name="Davina Szilvasy" userId="59fb472d-eed4-4f11-9686-c2c8db02a2cd" providerId="ADAL" clId="{2450F5EB-CB28-40F5-A76E-BCF3221EEA36}" dt="2019-01-09T12:20:48.415" v="73" actId="208"/>
          <ac:spMkLst>
            <pc:docMk/>
            <pc:sldMk cId="3230856538" sldId="367"/>
            <ac:spMk id="14" creationId="{475F49C9-B918-D542-88E3-D97E2ED41A42}"/>
          </ac:spMkLst>
        </pc:spChg>
        <pc:spChg chg="mod">
          <ac:chgData name="Davina Szilvasy" userId="59fb472d-eed4-4f11-9686-c2c8db02a2cd" providerId="ADAL" clId="{2450F5EB-CB28-40F5-A76E-BCF3221EEA36}" dt="2019-01-09T12:23:10.686" v="78" actId="403"/>
          <ac:spMkLst>
            <pc:docMk/>
            <pc:sldMk cId="3230856538" sldId="367"/>
            <ac:spMk id="19" creationId="{5252A847-DE45-4FA3-A1F8-EEBEB845FF8E}"/>
          </ac:spMkLst>
        </pc:spChg>
        <pc:spChg chg="mod">
          <ac:chgData name="Davina Szilvasy" userId="59fb472d-eed4-4f11-9686-c2c8db02a2cd" providerId="ADAL" clId="{2450F5EB-CB28-40F5-A76E-BCF3221EEA36}" dt="2019-01-09T12:20:48.415" v="73" actId="208"/>
          <ac:spMkLst>
            <pc:docMk/>
            <pc:sldMk cId="3230856538" sldId="367"/>
            <ac:spMk id="20" creationId="{8B19EBD4-3EA7-0949-B6C3-B5607DA3EBD2}"/>
          </ac:spMkLst>
        </pc:spChg>
        <pc:spChg chg="mod">
          <ac:chgData name="Davina Szilvasy" userId="59fb472d-eed4-4f11-9686-c2c8db02a2cd" providerId="ADAL" clId="{2450F5EB-CB28-40F5-A76E-BCF3221EEA36}" dt="2019-01-09T12:20:48.415" v="73" actId="208"/>
          <ac:spMkLst>
            <pc:docMk/>
            <pc:sldMk cId="3230856538" sldId="367"/>
            <ac:spMk id="21" creationId="{748C766E-E82F-614D-A92E-50CD4DDF3044}"/>
          </ac:spMkLst>
        </pc:spChg>
        <pc:cxnChg chg="mod">
          <ac:chgData name="Davina Szilvasy" userId="59fb472d-eed4-4f11-9686-c2c8db02a2cd" providerId="ADAL" clId="{2450F5EB-CB28-40F5-A76E-BCF3221EEA36}" dt="2019-01-09T12:20:48.415" v="73" actId="208"/>
          <ac:cxnSpMkLst>
            <pc:docMk/>
            <pc:sldMk cId="3230856538" sldId="367"/>
            <ac:cxnSpMk id="15" creationId="{4DF50221-0390-254F-938B-009977D230A0}"/>
          </ac:cxnSpMkLst>
        </pc:cxnChg>
        <pc:cxnChg chg="mod">
          <ac:chgData name="Davina Szilvasy" userId="59fb472d-eed4-4f11-9686-c2c8db02a2cd" providerId="ADAL" clId="{2450F5EB-CB28-40F5-A76E-BCF3221EEA36}" dt="2019-01-09T12:20:48.415" v="73" actId="208"/>
          <ac:cxnSpMkLst>
            <pc:docMk/>
            <pc:sldMk cId="3230856538" sldId="367"/>
            <ac:cxnSpMk id="16" creationId="{7A219B07-57FD-814F-8507-1D7F631ED890}"/>
          </ac:cxnSpMkLst>
        </pc:cxnChg>
        <pc:cxnChg chg="mod">
          <ac:chgData name="Davina Szilvasy" userId="59fb472d-eed4-4f11-9686-c2c8db02a2cd" providerId="ADAL" clId="{2450F5EB-CB28-40F5-A76E-BCF3221EEA36}" dt="2019-01-09T12:20:48.415" v="73" actId="208"/>
          <ac:cxnSpMkLst>
            <pc:docMk/>
            <pc:sldMk cId="3230856538" sldId="367"/>
            <ac:cxnSpMk id="17" creationId="{022C4176-2603-D542-80B5-302CF67269A6}"/>
          </ac:cxnSpMkLst>
        </pc:cxnChg>
      </pc:sldChg>
      <pc:sldChg chg="modSp">
        <pc:chgData name="Davina Szilvasy" userId="59fb472d-eed4-4f11-9686-c2c8db02a2cd" providerId="ADAL" clId="{2450F5EB-CB28-40F5-A76E-BCF3221EEA36}" dt="2019-01-10T09:00:14.634" v="93" actId="20577"/>
        <pc:sldMkLst>
          <pc:docMk/>
          <pc:sldMk cId="3704103612" sldId="369"/>
        </pc:sldMkLst>
        <pc:spChg chg="mod">
          <ac:chgData name="Davina Szilvasy" userId="59fb472d-eed4-4f11-9686-c2c8db02a2cd" providerId="ADAL" clId="{2450F5EB-CB28-40F5-A76E-BCF3221EEA36}" dt="2019-01-10T09:00:14.634" v="93" actId="20577"/>
          <ac:spMkLst>
            <pc:docMk/>
            <pc:sldMk cId="3704103612" sldId="369"/>
            <ac:spMk id="17" creationId="{6423C71A-1EF6-A547-A4A8-E9F217B42F08}"/>
          </ac:spMkLst>
        </pc:spChg>
        <pc:spChg chg="mod">
          <ac:chgData name="Davina Szilvasy" userId="59fb472d-eed4-4f11-9686-c2c8db02a2cd" providerId="ADAL" clId="{2450F5EB-CB28-40F5-A76E-BCF3221EEA36}" dt="2019-01-09T12:18:21.478" v="34" actId="20577"/>
          <ac:spMkLst>
            <pc:docMk/>
            <pc:sldMk cId="3704103612" sldId="369"/>
            <ac:spMk id="19" creationId="{5252A847-DE45-4FA3-A1F8-EEBEB845FF8E}"/>
          </ac:spMkLst>
        </pc:spChg>
        <pc:spChg chg="mod">
          <ac:chgData name="Davina Szilvasy" userId="59fb472d-eed4-4f11-9686-c2c8db02a2cd" providerId="ADAL" clId="{2450F5EB-CB28-40F5-A76E-BCF3221EEA36}" dt="2019-01-10T08:59:37.177" v="89"/>
          <ac:spMkLst>
            <pc:docMk/>
            <pc:sldMk cId="3704103612" sldId="369"/>
            <ac:spMk id="31" creationId="{F3FE6C11-F85D-6241-A28F-733C61D66E8C}"/>
          </ac:spMkLst>
        </pc:spChg>
      </pc:sldChg>
      <pc:sldChg chg="modSp">
        <pc:chgData name="Davina Szilvasy" userId="59fb472d-eed4-4f11-9686-c2c8db02a2cd" providerId="ADAL" clId="{2450F5EB-CB28-40F5-A76E-BCF3221EEA36}" dt="2019-01-10T09:00:31.217" v="98" actId="1582"/>
        <pc:sldMkLst>
          <pc:docMk/>
          <pc:sldMk cId="2266637181" sldId="370"/>
        </pc:sldMkLst>
        <pc:spChg chg="mod">
          <ac:chgData name="Davina Szilvasy" userId="59fb472d-eed4-4f11-9686-c2c8db02a2cd" providerId="ADAL" clId="{2450F5EB-CB28-40F5-A76E-BCF3221EEA36}" dt="2019-01-10T09:00:31.217" v="98" actId="1582"/>
          <ac:spMkLst>
            <pc:docMk/>
            <pc:sldMk cId="2266637181" sldId="370"/>
            <ac:spMk id="17" creationId="{6423C71A-1EF6-A547-A4A8-E9F217B42F08}"/>
          </ac:spMkLst>
        </pc:spChg>
        <pc:spChg chg="mod">
          <ac:chgData name="Davina Szilvasy" userId="59fb472d-eed4-4f11-9686-c2c8db02a2cd" providerId="ADAL" clId="{2450F5EB-CB28-40F5-A76E-BCF3221EEA36}" dt="2019-01-09T12:18:44.356" v="67" actId="20577"/>
          <ac:spMkLst>
            <pc:docMk/>
            <pc:sldMk cId="2266637181" sldId="370"/>
            <ac:spMk id="19" creationId="{5252A847-DE45-4FA3-A1F8-EEBEB845FF8E}"/>
          </ac:spMkLst>
        </pc:spChg>
        <pc:spChg chg="mod">
          <ac:chgData name="Davina Szilvasy" userId="59fb472d-eed4-4f11-9686-c2c8db02a2cd" providerId="ADAL" clId="{2450F5EB-CB28-40F5-A76E-BCF3221EEA36}" dt="2019-01-10T08:59:30.846" v="88"/>
          <ac:spMkLst>
            <pc:docMk/>
            <pc:sldMk cId="2266637181" sldId="370"/>
            <ac:spMk id="31" creationId="{F3FE6C11-F85D-6241-A28F-733C61D66E8C}"/>
          </ac:spMkLst>
        </pc:spChg>
      </pc:sldChg>
      <pc:sldChg chg="modSp">
        <pc:chgData name="Davina Szilvasy" userId="59fb472d-eed4-4f11-9686-c2c8db02a2cd" providerId="ADAL" clId="{2450F5EB-CB28-40F5-A76E-BCF3221EEA36}" dt="2019-01-09T12:19:06.056" v="70" actId="208"/>
        <pc:sldMkLst>
          <pc:docMk/>
          <pc:sldMk cId="567761941" sldId="371"/>
        </pc:sldMkLst>
        <pc:spChg chg="mod">
          <ac:chgData name="Davina Szilvasy" userId="59fb472d-eed4-4f11-9686-c2c8db02a2cd" providerId="ADAL" clId="{2450F5EB-CB28-40F5-A76E-BCF3221EEA36}" dt="2019-01-09T12:19:03.498" v="69" actId="208"/>
          <ac:spMkLst>
            <pc:docMk/>
            <pc:sldMk cId="567761941" sldId="371"/>
            <ac:spMk id="12" creationId="{EC4468BC-7630-E541-8530-AB1966775284}"/>
          </ac:spMkLst>
        </pc:spChg>
        <pc:spChg chg="mod">
          <ac:chgData name="Davina Szilvasy" userId="59fb472d-eed4-4f11-9686-c2c8db02a2cd" providerId="ADAL" clId="{2450F5EB-CB28-40F5-A76E-BCF3221EEA36}" dt="2019-01-09T12:19:01.003" v="68" actId="208"/>
          <ac:spMkLst>
            <pc:docMk/>
            <pc:sldMk cId="567761941" sldId="371"/>
            <ac:spMk id="13" creationId="{B35FF2F9-6180-D443-ACB7-FA952D76FD6F}"/>
          </ac:spMkLst>
        </pc:spChg>
        <pc:spChg chg="mod">
          <ac:chgData name="Davina Szilvasy" userId="59fb472d-eed4-4f11-9686-c2c8db02a2cd" providerId="ADAL" clId="{2450F5EB-CB28-40F5-A76E-BCF3221EEA36}" dt="2019-01-09T12:15:59.895" v="15" actId="20577"/>
          <ac:spMkLst>
            <pc:docMk/>
            <pc:sldMk cId="567761941" sldId="371"/>
            <ac:spMk id="19" creationId="{5252A847-DE45-4FA3-A1F8-EEBEB845FF8E}"/>
          </ac:spMkLst>
        </pc:spChg>
        <pc:graphicFrameChg chg="modGraphic">
          <ac:chgData name="Davina Szilvasy" userId="59fb472d-eed4-4f11-9686-c2c8db02a2cd" providerId="ADAL" clId="{2450F5EB-CB28-40F5-A76E-BCF3221EEA36}" dt="2019-01-09T12:16:12.028" v="17" actId="207"/>
          <ac:graphicFrameMkLst>
            <pc:docMk/>
            <pc:sldMk cId="567761941" sldId="371"/>
            <ac:graphicFrameMk id="11" creationId="{A65994A0-5CF0-4141-90D1-662FC037C9B5}"/>
          </ac:graphicFrameMkLst>
        </pc:graphicFrameChg>
        <pc:cxnChg chg="mod">
          <ac:chgData name="Davina Szilvasy" userId="59fb472d-eed4-4f11-9686-c2c8db02a2cd" providerId="ADAL" clId="{2450F5EB-CB28-40F5-A76E-BCF3221EEA36}" dt="2019-01-09T12:19:06.056" v="70" actId="208"/>
          <ac:cxnSpMkLst>
            <pc:docMk/>
            <pc:sldMk cId="567761941" sldId="371"/>
            <ac:cxnSpMk id="14" creationId="{30C02E14-BA7B-D747-97AC-03F4E79BA76B}"/>
          </ac:cxnSpMkLst>
        </pc:cxnChg>
      </pc:sldChg>
      <pc:sldChg chg="modSp">
        <pc:chgData name="Davina Szilvasy" userId="59fb472d-eed4-4f11-9686-c2c8db02a2cd" providerId="ADAL" clId="{2450F5EB-CB28-40F5-A76E-BCF3221EEA36}" dt="2019-01-10T08:59:04.410" v="85" actId="13926"/>
        <pc:sldMkLst>
          <pc:docMk/>
          <pc:sldMk cId="545768664" sldId="372"/>
        </pc:sldMkLst>
        <pc:spChg chg="mod">
          <ac:chgData name="Davina Szilvasy" userId="59fb472d-eed4-4f11-9686-c2c8db02a2cd" providerId="ADAL" clId="{2450F5EB-CB28-40F5-A76E-BCF3221EEA36}" dt="2019-01-09T12:19:15.169" v="71" actId="208"/>
          <ac:spMkLst>
            <pc:docMk/>
            <pc:sldMk cId="545768664" sldId="372"/>
            <ac:spMk id="12" creationId="{EC4468BC-7630-E541-8530-AB1966775284}"/>
          </ac:spMkLst>
        </pc:spChg>
        <pc:spChg chg="mod">
          <ac:chgData name="Davina Szilvasy" userId="59fb472d-eed4-4f11-9686-c2c8db02a2cd" providerId="ADAL" clId="{2450F5EB-CB28-40F5-A76E-BCF3221EEA36}" dt="2019-01-10T08:59:04.410" v="85" actId="13926"/>
          <ac:spMkLst>
            <pc:docMk/>
            <pc:sldMk cId="545768664" sldId="372"/>
            <ac:spMk id="13" creationId="{B35FF2F9-6180-D443-ACB7-FA952D76FD6F}"/>
          </ac:spMkLst>
        </pc:spChg>
        <pc:spChg chg="mod">
          <ac:chgData name="Davina Szilvasy" userId="59fb472d-eed4-4f11-9686-c2c8db02a2cd" providerId="ADAL" clId="{2450F5EB-CB28-40F5-A76E-BCF3221EEA36}" dt="2019-01-09T12:16:03.178" v="16" actId="20577"/>
          <ac:spMkLst>
            <pc:docMk/>
            <pc:sldMk cId="545768664" sldId="372"/>
            <ac:spMk id="19" creationId="{5252A847-DE45-4FA3-A1F8-EEBEB845FF8E}"/>
          </ac:spMkLst>
        </pc:spChg>
        <pc:graphicFrameChg chg="modGraphic">
          <ac:chgData name="Davina Szilvasy" userId="59fb472d-eed4-4f11-9686-c2c8db02a2cd" providerId="ADAL" clId="{2450F5EB-CB28-40F5-A76E-BCF3221EEA36}" dt="2019-01-09T12:16:18.324" v="18" actId="207"/>
          <ac:graphicFrameMkLst>
            <pc:docMk/>
            <pc:sldMk cId="545768664" sldId="372"/>
            <ac:graphicFrameMk id="11" creationId="{A65994A0-5CF0-4141-90D1-662FC037C9B5}"/>
          </ac:graphicFrameMkLst>
        </pc:graphicFrameChg>
        <pc:cxnChg chg="mod">
          <ac:chgData name="Davina Szilvasy" userId="59fb472d-eed4-4f11-9686-c2c8db02a2cd" providerId="ADAL" clId="{2450F5EB-CB28-40F5-A76E-BCF3221EEA36}" dt="2019-01-09T12:19:15.169" v="71" actId="208"/>
          <ac:cxnSpMkLst>
            <pc:docMk/>
            <pc:sldMk cId="545768664" sldId="372"/>
            <ac:cxnSpMk id="14" creationId="{30C02E14-BA7B-D747-97AC-03F4E79BA76B}"/>
          </ac:cxnSpMkLst>
        </pc:cxnChg>
      </pc:sldChg>
      <pc:sldChg chg="modSp">
        <pc:chgData name="Davina Szilvasy" userId="59fb472d-eed4-4f11-9686-c2c8db02a2cd" providerId="ADAL" clId="{2450F5EB-CB28-40F5-A76E-BCF3221EEA36}" dt="2019-01-10T08:59:22.754" v="87"/>
        <pc:sldMkLst>
          <pc:docMk/>
          <pc:sldMk cId="2076204783" sldId="373"/>
        </pc:sldMkLst>
        <pc:spChg chg="mod">
          <ac:chgData name="Davina Szilvasy" userId="59fb472d-eed4-4f11-9686-c2c8db02a2cd" providerId="ADAL" clId="{2450F5EB-CB28-40F5-A76E-BCF3221EEA36}" dt="2019-01-10T08:59:22.754" v="87"/>
          <ac:spMkLst>
            <pc:docMk/>
            <pc:sldMk cId="2076204783" sldId="373"/>
            <ac:spMk id="17" creationId="{79310C6B-7385-CE44-AECE-9B967FB84DA1}"/>
          </ac:spMkLst>
        </pc:spChg>
        <pc:spChg chg="mod">
          <ac:chgData name="Davina Szilvasy" userId="59fb472d-eed4-4f11-9686-c2c8db02a2cd" providerId="ADAL" clId="{2450F5EB-CB28-40F5-A76E-BCF3221EEA36}" dt="2019-01-09T12:16:23.401" v="19" actId="20577"/>
          <ac:spMkLst>
            <pc:docMk/>
            <pc:sldMk cId="2076204783" sldId="373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2450F5EB-CB28-40F5-A76E-BCF3221EEA36}" dt="2019-01-10T08:59:15.590" v="86"/>
        <pc:sldMkLst>
          <pc:docMk/>
          <pc:sldMk cId="2239187979" sldId="374"/>
        </pc:sldMkLst>
        <pc:spChg chg="mod">
          <ac:chgData name="Davina Szilvasy" userId="59fb472d-eed4-4f11-9686-c2c8db02a2cd" providerId="ADAL" clId="{2450F5EB-CB28-40F5-A76E-BCF3221EEA36}" dt="2019-01-10T08:59:15.590" v="86"/>
          <ac:spMkLst>
            <pc:docMk/>
            <pc:sldMk cId="2239187979" sldId="374"/>
            <ac:spMk id="17" creationId="{79310C6B-7385-CE44-AECE-9B967FB84DA1}"/>
          </ac:spMkLst>
        </pc:spChg>
        <pc:spChg chg="mod">
          <ac:chgData name="Davina Szilvasy" userId="59fb472d-eed4-4f11-9686-c2c8db02a2cd" providerId="ADAL" clId="{2450F5EB-CB28-40F5-A76E-BCF3221EEA36}" dt="2019-01-09T12:16:26.681" v="20" actId="20577"/>
          <ac:spMkLst>
            <pc:docMk/>
            <pc:sldMk cId="2239187979" sldId="374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2450F5EB-CB28-40F5-A76E-BCF3221EEA36}" dt="2019-01-10T09:00:50.297" v="100" actId="207"/>
        <pc:sldMkLst>
          <pc:docMk/>
          <pc:sldMk cId="2888489898" sldId="375"/>
        </pc:sldMkLst>
        <pc:spChg chg="mod">
          <ac:chgData name="Davina Szilvasy" userId="59fb472d-eed4-4f11-9686-c2c8db02a2cd" providerId="ADAL" clId="{2450F5EB-CB28-40F5-A76E-BCF3221EEA36}" dt="2019-01-10T09:00:50.297" v="100" actId="207"/>
          <ac:spMkLst>
            <pc:docMk/>
            <pc:sldMk cId="2888489898" sldId="375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2450F5EB-CB28-40F5-A76E-BCF3221EEA36}" dt="2019-01-10T09:01:24.363" v="101"/>
        <pc:sldMkLst>
          <pc:docMk/>
          <pc:sldMk cId="1792761002" sldId="376"/>
        </pc:sldMkLst>
        <pc:spChg chg="mod ord">
          <ac:chgData name="Davina Szilvasy" userId="59fb472d-eed4-4f11-9686-c2c8db02a2cd" providerId="ADAL" clId="{2450F5EB-CB28-40F5-A76E-BCF3221EEA36}" dt="2019-01-09T12:17:41.974" v="30" actId="171"/>
          <ac:spMkLst>
            <pc:docMk/>
            <pc:sldMk cId="1792761002" sldId="376"/>
            <ac:spMk id="15" creationId="{DEA9BE05-AE9C-BD49-AC51-35068B388A6F}"/>
          </ac:spMkLst>
        </pc:spChg>
        <pc:graphicFrameChg chg="mod modGraphic">
          <ac:chgData name="Davina Szilvasy" userId="59fb472d-eed4-4f11-9686-c2c8db02a2cd" providerId="ADAL" clId="{2450F5EB-CB28-40F5-A76E-BCF3221EEA36}" dt="2019-01-10T09:01:24.363" v="101"/>
          <ac:graphicFrameMkLst>
            <pc:docMk/>
            <pc:sldMk cId="1792761002" sldId="376"/>
            <ac:graphicFrameMk id="14" creationId="{FF2F626A-FDB6-0046-BD15-32DC89AC4E64}"/>
          </ac:graphicFrameMkLst>
        </pc:graphicFrameChg>
      </pc:sldChg>
      <pc:sldChg chg="modSp">
        <pc:chgData name="Davina Szilvasy" userId="59fb472d-eed4-4f11-9686-c2c8db02a2cd" providerId="ADAL" clId="{2450F5EB-CB28-40F5-A76E-BCF3221EEA36}" dt="2019-01-10T09:01:30.797" v="102"/>
        <pc:sldMkLst>
          <pc:docMk/>
          <pc:sldMk cId="1630141649" sldId="377"/>
        </pc:sldMkLst>
        <pc:spChg chg="mod ord">
          <ac:chgData name="Davina Szilvasy" userId="59fb472d-eed4-4f11-9686-c2c8db02a2cd" providerId="ADAL" clId="{2450F5EB-CB28-40F5-A76E-BCF3221EEA36}" dt="2019-01-09T12:17:53.309" v="32" actId="171"/>
          <ac:spMkLst>
            <pc:docMk/>
            <pc:sldMk cId="1630141649" sldId="377"/>
            <ac:spMk id="15" creationId="{DEA9BE05-AE9C-BD49-AC51-35068B388A6F}"/>
          </ac:spMkLst>
        </pc:spChg>
        <pc:graphicFrameChg chg="mod">
          <ac:chgData name="Davina Szilvasy" userId="59fb472d-eed4-4f11-9686-c2c8db02a2cd" providerId="ADAL" clId="{2450F5EB-CB28-40F5-A76E-BCF3221EEA36}" dt="2019-01-10T09:01:30.797" v="102"/>
          <ac:graphicFrameMkLst>
            <pc:docMk/>
            <pc:sldMk cId="1630141649" sldId="377"/>
            <ac:graphicFrameMk id="14" creationId="{FF2F626A-FDB6-0046-BD15-32DC89AC4E64}"/>
          </ac:graphicFrameMkLst>
        </pc:graphicFrameChg>
      </pc:sldChg>
      <pc:sldChg chg="modSp">
        <pc:chgData name="Davina Szilvasy" userId="59fb472d-eed4-4f11-9686-c2c8db02a2cd" providerId="ADAL" clId="{2450F5EB-CB28-40F5-A76E-BCF3221EEA36}" dt="2019-01-09T12:22:07.605" v="76" actId="20577"/>
        <pc:sldMkLst>
          <pc:docMk/>
          <pc:sldMk cId="2277281394" sldId="378"/>
        </pc:sldMkLst>
        <pc:spChg chg="mod">
          <ac:chgData name="Davina Szilvasy" userId="59fb472d-eed4-4f11-9686-c2c8db02a2cd" providerId="ADAL" clId="{2450F5EB-CB28-40F5-A76E-BCF3221EEA36}" dt="2019-01-09T12:22:07.605" v="76" actId="20577"/>
          <ac:spMkLst>
            <pc:docMk/>
            <pc:sldMk cId="2277281394" sldId="378"/>
            <ac:spMk id="6" creationId="{4455424F-18A9-A34C-810A-07AA313AA49F}"/>
          </ac:spMkLst>
        </pc:spChg>
        <pc:graphicFrameChg chg="modGraphic">
          <ac:chgData name="Davina Szilvasy" userId="59fb472d-eed4-4f11-9686-c2c8db02a2cd" providerId="ADAL" clId="{2450F5EB-CB28-40F5-A76E-BCF3221EEA36}" dt="2019-01-09T12:16:45.231" v="24" actId="207"/>
          <ac:graphicFrameMkLst>
            <pc:docMk/>
            <pc:sldMk cId="2277281394" sldId="378"/>
            <ac:graphicFrameMk id="9" creationId="{C2AF1D19-3084-A64D-9D37-8B83E81F6781}"/>
          </ac:graphicFrameMkLst>
        </pc:graphicFrameChg>
      </pc:sldChg>
      <pc:sldChg chg="modSp">
        <pc:chgData name="Davina Szilvasy" userId="59fb472d-eed4-4f11-9686-c2c8db02a2cd" providerId="ADAL" clId="{2450F5EB-CB28-40F5-A76E-BCF3221EEA36}" dt="2019-01-09T12:16:53.181" v="26" actId="207"/>
        <pc:sldMkLst>
          <pc:docMk/>
          <pc:sldMk cId="2091416524" sldId="379"/>
        </pc:sldMkLst>
        <pc:spChg chg="mod">
          <ac:chgData name="Davina Szilvasy" userId="59fb472d-eed4-4f11-9686-c2c8db02a2cd" providerId="ADAL" clId="{2450F5EB-CB28-40F5-A76E-BCF3221EEA36}" dt="2019-01-09T12:16:53.181" v="26" actId="207"/>
          <ac:spMkLst>
            <pc:docMk/>
            <pc:sldMk cId="2091416524" sldId="379"/>
            <ac:spMk id="6" creationId="{4455424F-18A9-A34C-810A-07AA313AA49F}"/>
          </ac:spMkLst>
        </pc:spChg>
        <pc:graphicFrameChg chg="modGraphic">
          <ac:chgData name="Davina Szilvasy" userId="59fb472d-eed4-4f11-9686-c2c8db02a2cd" providerId="ADAL" clId="{2450F5EB-CB28-40F5-A76E-BCF3221EEA36}" dt="2019-01-09T12:16:49.818" v="25" actId="207"/>
          <ac:graphicFrameMkLst>
            <pc:docMk/>
            <pc:sldMk cId="2091416524" sldId="379"/>
            <ac:graphicFrameMk id="9" creationId="{C2AF1D19-3084-A64D-9D37-8B83E81F678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941C5-01F1-4643-81E0-9F37D306CE82}" type="datetimeFigureOut">
              <a:rPr lang="en-US" smtClean="0"/>
              <a:pPr/>
              <a:t>6/24/2020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2D2E0-0165-4AEB-B068-4B8076EFA55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2D2E0-0165-4AEB-B068-4B8076EFA556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24/06/2020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24/06/2020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Monday 29</a:t>
            </a:r>
            <a:r>
              <a:rPr lang="en-GB" sz="2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June 2020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L.O: to identify </a:t>
            </a: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two-step algebraic rule 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What is the algebraic rule for this function machine?</a:t>
            </a:r>
          </a:p>
          <a:p>
            <a:pPr lvl="0" algn="ctr"/>
            <a:r>
              <a:rPr lang="en-GB" sz="2000" b="1">
                <a:latin typeface="Century Gothic" panose="020B0502020202020204" pitchFamily="34" charset="0"/>
              </a:rPr>
              <a:t/>
            </a:r>
            <a:br>
              <a:rPr lang="en-GB" sz="2000" b="1">
                <a:latin typeface="Century Gothic" panose="020B0502020202020204" pitchFamily="34" charset="0"/>
              </a:rPr>
            </a:b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9E8F212-51C0-1F41-A42E-67CC533A0DB8}"/>
              </a:ext>
            </a:extLst>
          </p:cNvPr>
          <p:cNvSpPr/>
          <p:nvPr/>
        </p:nvSpPr>
        <p:spPr>
          <a:xfrm>
            <a:off x="2740177" y="2385697"/>
            <a:ext cx="720000" cy="1800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20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12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4188BA25-1A71-D04F-BA65-9659277937CB}"/>
              </a:ext>
            </a:extLst>
          </p:cNvPr>
          <p:cNvSpPr/>
          <p:nvPr/>
        </p:nvSpPr>
        <p:spPr>
          <a:xfrm>
            <a:off x="5752987" y="2385697"/>
            <a:ext cx="720000" cy="1800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36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12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4E578F26-49A4-074B-980D-C6CC4EF901C5}"/>
              </a:ext>
            </a:extLst>
          </p:cNvPr>
          <p:cNvCxnSpPr>
            <a:cxnSpLocks/>
          </p:cNvCxnSpPr>
          <p:nvPr/>
        </p:nvCxnSpPr>
        <p:spPr>
          <a:xfrm>
            <a:off x="3485822" y="3283103"/>
            <a:ext cx="265095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79310C6B-7385-CE44-AECE-9B967FB84DA1}"/>
              </a:ext>
            </a:extLst>
          </p:cNvPr>
          <p:cNvSpPr/>
          <p:nvPr/>
        </p:nvSpPr>
        <p:spPr>
          <a:xfrm>
            <a:off x="3793512" y="2942124"/>
            <a:ext cx="648000" cy="648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– </a:t>
            </a:r>
            <a:r>
              <a:rPr lang="en-US" sz="2000" b="1" dirty="0">
                <a:latin typeface="Century Gothic" panose="020B0502020202020204" pitchFamily="34" charset="0"/>
              </a:rPr>
              <a:t>8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8DE181A9-5758-4A44-914E-C57B9A332340}"/>
              </a:ext>
            </a:extLst>
          </p:cNvPr>
          <p:cNvCxnSpPr>
            <a:cxnSpLocks/>
          </p:cNvCxnSpPr>
          <p:nvPr/>
        </p:nvCxnSpPr>
        <p:spPr>
          <a:xfrm>
            <a:off x="4472430" y="3283103"/>
            <a:ext cx="249867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8BFE1ACC-633A-5A40-A75D-CB2585ADBF85}"/>
              </a:ext>
            </a:extLst>
          </p:cNvPr>
          <p:cNvSpPr/>
          <p:nvPr/>
        </p:nvSpPr>
        <p:spPr>
          <a:xfrm>
            <a:off x="4769626" y="2942124"/>
            <a:ext cx="648000" cy="648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D826433F-46E1-874E-8BEA-255A62E54036}"/>
              </a:ext>
            </a:extLst>
          </p:cNvPr>
          <p:cNvCxnSpPr>
            <a:cxnSpLocks/>
          </p:cNvCxnSpPr>
          <p:nvPr/>
        </p:nvCxnSpPr>
        <p:spPr>
          <a:xfrm>
            <a:off x="5449156" y="3266124"/>
            <a:ext cx="265095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7620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What is the algebraic rule for this function machine?</a:t>
            </a:r>
          </a:p>
          <a:p>
            <a:pPr lvl="0" algn="ctr"/>
            <a:r>
              <a:rPr lang="en-GB" sz="2000" b="1">
                <a:latin typeface="Century Gothic" panose="020B0502020202020204" pitchFamily="34" charset="0"/>
              </a:rPr>
              <a:t/>
            </a:r>
            <a:br>
              <a:rPr lang="en-GB" sz="2000" b="1">
                <a:latin typeface="Century Gothic" panose="020B0502020202020204" pitchFamily="34" charset="0"/>
              </a:rPr>
            </a:b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9E8F212-51C0-1F41-A42E-67CC533A0DB8}"/>
              </a:ext>
            </a:extLst>
          </p:cNvPr>
          <p:cNvSpPr/>
          <p:nvPr/>
        </p:nvSpPr>
        <p:spPr>
          <a:xfrm>
            <a:off x="2740177" y="2385697"/>
            <a:ext cx="720000" cy="1800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20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12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4188BA25-1A71-D04F-BA65-9659277937CB}"/>
              </a:ext>
            </a:extLst>
          </p:cNvPr>
          <p:cNvSpPr/>
          <p:nvPr/>
        </p:nvSpPr>
        <p:spPr>
          <a:xfrm>
            <a:off x="5752987" y="2385697"/>
            <a:ext cx="720000" cy="1800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36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12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4E578F26-49A4-074B-980D-C6CC4EF901C5}"/>
              </a:ext>
            </a:extLst>
          </p:cNvPr>
          <p:cNvCxnSpPr>
            <a:cxnSpLocks/>
          </p:cNvCxnSpPr>
          <p:nvPr/>
        </p:nvCxnSpPr>
        <p:spPr>
          <a:xfrm>
            <a:off x="3485822" y="3283103"/>
            <a:ext cx="265095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79310C6B-7385-CE44-AECE-9B967FB84DA1}"/>
              </a:ext>
            </a:extLst>
          </p:cNvPr>
          <p:cNvSpPr/>
          <p:nvPr/>
        </p:nvSpPr>
        <p:spPr>
          <a:xfrm>
            <a:off x="3793512" y="2942124"/>
            <a:ext cx="648000" cy="648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– </a:t>
            </a:r>
            <a:r>
              <a:rPr lang="en-US" sz="2000" b="1" dirty="0">
                <a:latin typeface="Century Gothic" panose="020B0502020202020204" pitchFamily="34" charset="0"/>
              </a:rPr>
              <a:t>8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8DE181A9-5758-4A44-914E-C57B9A332340}"/>
              </a:ext>
            </a:extLst>
          </p:cNvPr>
          <p:cNvCxnSpPr>
            <a:cxnSpLocks/>
          </p:cNvCxnSpPr>
          <p:nvPr/>
        </p:nvCxnSpPr>
        <p:spPr>
          <a:xfrm>
            <a:off x="4472430" y="3283103"/>
            <a:ext cx="249867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8BFE1ACC-633A-5A40-A75D-CB2585ADBF85}"/>
              </a:ext>
            </a:extLst>
          </p:cNvPr>
          <p:cNvSpPr/>
          <p:nvPr/>
        </p:nvSpPr>
        <p:spPr>
          <a:xfrm>
            <a:off x="4769626" y="2942124"/>
            <a:ext cx="648000" cy="64800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entury Gothic" panose="020B0502020202020204" pitchFamily="34" charset="0"/>
              </a:rPr>
              <a:t>x 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D826433F-46E1-874E-8BEA-255A62E54036}"/>
              </a:ext>
            </a:extLst>
          </p:cNvPr>
          <p:cNvCxnSpPr>
            <a:cxnSpLocks/>
          </p:cNvCxnSpPr>
          <p:nvPr/>
        </p:nvCxnSpPr>
        <p:spPr>
          <a:xfrm>
            <a:off x="5449156" y="3266124"/>
            <a:ext cx="265095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7300" y="4432300"/>
            <a:ext cx="651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Because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20 – 8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12 then 12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x 3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36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;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and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12 – 8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4 then 4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x 3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12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;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nd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10 – 8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2 then 2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x 3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6</a:t>
            </a:r>
            <a:endParaRPr lang="en-GB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18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Tuesday 30</a:t>
            </a:r>
            <a:r>
              <a:rPr lang="en-GB" sz="2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June 2020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L.O:  to solve problems involving a two-step algebraic rule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5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Euan put some numbers into a function machine.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What is the output when the input is 8?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B2A1F66D-5DE3-FD45-A09C-61DA0E988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6184898"/>
              </p:ext>
            </p:extLst>
          </p:nvPr>
        </p:nvGraphicFramePr>
        <p:xfrm>
          <a:off x="2412000" y="1864772"/>
          <a:ext cx="432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="" xmlns:a16="http://schemas.microsoft.com/office/drawing/2014/main" val="732211157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608915720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3928410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Input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Output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46465258"/>
                  </a:ext>
                </a:extLst>
              </a:tr>
            </a:tbl>
          </a:graphicData>
        </a:graphic>
      </p:graphicFrame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DEE56BC-E3A2-2446-8825-AEF19CDE9FAD}"/>
              </a:ext>
            </a:extLst>
          </p:cNvPr>
          <p:cNvSpPr/>
          <p:nvPr/>
        </p:nvSpPr>
        <p:spPr>
          <a:xfrm>
            <a:off x="2740177" y="2385697"/>
            <a:ext cx="720000" cy="1800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2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11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AB3A4A06-F175-FD42-BE4C-76AB28F5DB06}"/>
              </a:ext>
            </a:extLst>
          </p:cNvPr>
          <p:cNvSpPr/>
          <p:nvPr/>
        </p:nvSpPr>
        <p:spPr>
          <a:xfrm>
            <a:off x="5752987" y="2385697"/>
            <a:ext cx="720000" cy="1800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1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28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13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03D0BECC-0AB6-8547-A9BA-42C515E70BAC}"/>
              </a:ext>
            </a:extLst>
          </p:cNvPr>
          <p:cNvCxnSpPr>
            <a:cxnSpLocks/>
          </p:cNvCxnSpPr>
          <p:nvPr/>
        </p:nvCxnSpPr>
        <p:spPr>
          <a:xfrm>
            <a:off x="3485822" y="3283103"/>
            <a:ext cx="265095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65500E3E-F398-514C-8018-3D748ACFCE8C}"/>
              </a:ext>
            </a:extLst>
          </p:cNvPr>
          <p:cNvSpPr/>
          <p:nvPr/>
        </p:nvSpPr>
        <p:spPr>
          <a:xfrm>
            <a:off x="3793512" y="2942124"/>
            <a:ext cx="648000" cy="648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10B0BB7F-EF57-684D-8F6D-1E4327432AC1}"/>
              </a:ext>
            </a:extLst>
          </p:cNvPr>
          <p:cNvCxnSpPr>
            <a:cxnSpLocks/>
          </p:cNvCxnSpPr>
          <p:nvPr/>
        </p:nvCxnSpPr>
        <p:spPr>
          <a:xfrm>
            <a:off x="4472430" y="3283103"/>
            <a:ext cx="249867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D7F0A40B-7173-4C4B-B3BA-C623B9D37003}"/>
              </a:ext>
            </a:extLst>
          </p:cNvPr>
          <p:cNvSpPr/>
          <p:nvPr/>
        </p:nvSpPr>
        <p:spPr>
          <a:xfrm>
            <a:off x="4769626" y="2942124"/>
            <a:ext cx="648000" cy="648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CAECC823-E36E-BC44-86CC-9ED9DAB5D4C8}"/>
              </a:ext>
            </a:extLst>
          </p:cNvPr>
          <p:cNvCxnSpPr>
            <a:cxnSpLocks/>
          </p:cNvCxnSpPr>
          <p:nvPr/>
        </p:nvCxnSpPr>
        <p:spPr>
          <a:xfrm>
            <a:off x="5449156" y="3266124"/>
            <a:ext cx="265095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7190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52400" y="272387"/>
            <a:ext cx="8839200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Euan put some numbers into a function machine.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output when the input is 8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19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rule is 3a –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Because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 x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2 </a:t>
            </a:r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=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 – 5 =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; and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11 </a:t>
            </a:r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x 3 = 33 – 5 =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28</a:t>
            </a:r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; and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 </a:t>
            </a:r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x 3 = 18 -5 =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13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B2A1F66D-5DE3-FD45-A09C-61DA0E9882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12000" y="1864772"/>
          <a:ext cx="43200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="" xmlns:a16="http://schemas.microsoft.com/office/drawing/2014/main" val="732211157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608915720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39284103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Input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Output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46465258"/>
                  </a:ext>
                </a:extLst>
              </a:tr>
            </a:tbl>
          </a:graphicData>
        </a:graphic>
      </p:graphicFrame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EDEE56BC-E3A2-2446-8825-AEF19CDE9FAD}"/>
              </a:ext>
            </a:extLst>
          </p:cNvPr>
          <p:cNvSpPr/>
          <p:nvPr/>
        </p:nvSpPr>
        <p:spPr>
          <a:xfrm>
            <a:off x="2740177" y="2385697"/>
            <a:ext cx="720000" cy="1800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2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11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AB3A4A06-F175-FD42-BE4C-76AB28F5DB06}"/>
              </a:ext>
            </a:extLst>
          </p:cNvPr>
          <p:cNvSpPr/>
          <p:nvPr/>
        </p:nvSpPr>
        <p:spPr>
          <a:xfrm>
            <a:off x="5752987" y="2385697"/>
            <a:ext cx="720000" cy="1800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1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28</a:t>
            </a:r>
          </a:p>
          <a:p>
            <a:pPr algn="ctr"/>
            <a:endParaRPr lang="en-US" sz="2000" b="1">
              <a:latin typeface="Century Gothic" panose="020B0502020202020204" pitchFamily="34" charset="0"/>
            </a:endParaRPr>
          </a:p>
          <a:p>
            <a:pPr algn="ctr"/>
            <a:r>
              <a:rPr lang="en-US" sz="2000" b="1">
                <a:latin typeface="Century Gothic" panose="020B0502020202020204" pitchFamily="34" charset="0"/>
              </a:rPr>
              <a:t>13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03D0BECC-0AB6-8547-A9BA-42C515E70BAC}"/>
              </a:ext>
            </a:extLst>
          </p:cNvPr>
          <p:cNvCxnSpPr>
            <a:cxnSpLocks/>
          </p:cNvCxnSpPr>
          <p:nvPr/>
        </p:nvCxnSpPr>
        <p:spPr>
          <a:xfrm>
            <a:off x="3485822" y="3283103"/>
            <a:ext cx="265095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65500E3E-F398-514C-8018-3D748ACFCE8C}"/>
              </a:ext>
            </a:extLst>
          </p:cNvPr>
          <p:cNvSpPr/>
          <p:nvPr/>
        </p:nvSpPr>
        <p:spPr>
          <a:xfrm>
            <a:off x="3793512" y="2942124"/>
            <a:ext cx="648000" cy="648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10B0BB7F-EF57-684D-8F6D-1E4327432AC1}"/>
              </a:ext>
            </a:extLst>
          </p:cNvPr>
          <p:cNvCxnSpPr>
            <a:cxnSpLocks/>
          </p:cNvCxnSpPr>
          <p:nvPr/>
        </p:nvCxnSpPr>
        <p:spPr>
          <a:xfrm>
            <a:off x="4472430" y="3283103"/>
            <a:ext cx="249867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D7F0A40B-7173-4C4B-B3BA-C623B9D37003}"/>
              </a:ext>
            </a:extLst>
          </p:cNvPr>
          <p:cNvSpPr/>
          <p:nvPr/>
        </p:nvSpPr>
        <p:spPr>
          <a:xfrm>
            <a:off x="4769626" y="2942124"/>
            <a:ext cx="648000" cy="648000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CAECC823-E36E-BC44-86CC-9ED9DAB5D4C8}"/>
              </a:ext>
            </a:extLst>
          </p:cNvPr>
          <p:cNvCxnSpPr>
            <a:cxnSpLocks/>
          </p:cNvCxnSpPr>
          <p:nvPr/>
        </p:nvCxnSpPr>
        <p:spPr>
          <a:xfrm>
            <a:off x="5449156" y="3266124"/>
            <a:ext cx="265095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88489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8C0E4F4-425A-4A9A-971F-C2FBC14EC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2" name="Rounded Rectangular Callout 5">
            <a:extLst>
              <a:ext uri="{FF2B5EF4-FFF2-40B4-BE49-F238E27FC236}">
                <a16:creationId xmlns="" xmlns:a16="http://schemas.microsoft.com/office/drawing/2014/main" id="{4CD391F6-1D85-4F83-9C3B-F4CD298EFD2C}"/>
              </a:ext>
            </a:extLst>
          </p:cNvPr>
          <p:cNvSpPr/>
          <p:nvPr/>
        </p:nvSpPr>
        <p:spPr>
          <a:xfrm>
            <a:off x="3190444" y="3706176"/>
            <a:ext cx="3262608" cy="1427526"/>
          </a:xfrm>
          <a:prstGeom prst="wedgeRoundRectCallout">
            <a:avLst>
              <a:gd name="adj1" fmla="val -59733"/>
              <a:gd name="adj2" fmla="val 176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that the function is x 2 and then add 3 because 3 x 2 then + 3 is 9.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8E8E1D96-776E-4862-807D-4E9F510859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41091" y="1546503"/>
          <a:ext cx="1944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="" xmlns:a16="http://schemas.microsoft.com/office/drawing/2014/main" val="732211157"/>
                    </a:ext>
                  </a:extLst>
                </a:gridCol>
                <a:gridCol w="972000">
                  <a:extLst>
                    <a:ext uri="{9D8B030D-6E8A-4147-A177-3AD203B41FA5}">
                      <a16:colId xmlns="" xmlns:a16="http://schemas.microsoft.com/office/drawing/2014/main" val="392841032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Input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Output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646525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330766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877717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406D17B-8024-46C4-8E86-CF3A58C78C8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True or false? Explain your answer.</a:t>
            </a:r>
          </a:p>
          <a:p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01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8C0E4F4-425A-4A9A-971F-C2FBC14EC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2" name="Rounded Rectangular Callout 5">
            <a:extLst>
              <a:ext uri="{FF2B5EF4-FFF2-40B4-BE49-F238E27FC236}">
                <a16:creationId xmlns="" xmlns:a16="http://schemas.microsoft.com/office/drawing/2014/main" id="{4CD391F6-1D85-4F83-9C3B-F4CD298EFD2C}"/>
              </a:ext>
            </a:extLst>
          </p:cNvPr>
          <p:cNvSpPr/>
          <p:nvPr/>
        </p:nvSpPr>
        <p:spPr>
          <a:xfrm>
            <a:off x="3190444" y="3706176"/>
            <a:ext cx="3262608" cy="1427526"/>
          </a:xfrm>
          <a:prstGeom prst="wedgeRoundRectCallout">
            <a:avLst>
              <a:gd name="adj1" fmla="val -59733"/>
              <a:gd name="adj2" fmla="val 176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that the function is x 2 and then add 3 because 3 x 2 then + 3 is 9.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8E8E1D96-776E-4862-807D-4E9F510859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41091" y="1546503"/>
          <a:ext cx="1944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="" xmlns:a16="http://schemas.microsoft.com/office/drawing/2014/main" val="732211157"/>
                    </a:ext>
                  </a:extLst>
                </a:gridCol>
                <a:gridCol w="972000">
                  <a:extLst>
                    <a:ext uri="{9D8B030D-6E8A-4147-A177-3AD203B41FA5}">
                      <a16:colId xmlns="" xmlns:a16="http://schemas.microsoft.com/office/drawing/2014/main" val="392841032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Input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Output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646525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330766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877717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406D17B-8024-46C4-8E86-CF3A58C78C8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Explain your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answer is false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312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8C0E4F4-425A-4A9A-971F-C2FBC14EC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2" name="Rounded Rectangular Callout 5">
            <a:extLst>
              <a:ext uri="{FF2B5EF4-FFF2-40B4-BE49-F238E27FC236}">
                <a16:creationId xmlns="" xmlns:a16="http://schemas.microsoft.com/office/drawing/2014/main" id="{4CD391F6-1D85-4F83-9C3B-F4CD298EFD2C}"/>
              </a:ext>
            </a:extLst>
          </p:cNvPr>
          <p:cNvSpPr/>
          <p:nvPr/>
        </p:nvSpPr>
        <p:spPr>
          <a:xfrm>
            <a:off x="3190444" y="3706176"/>
            <a:ext cx="3262608" cy="1427526"/>
          </a:xfrm>
          <a:prstGeom prst="wedgeRoundRectCallout">
            <a:avLst>
              <a:gd name="adj1" fmla="val -59733"/>
              <a:gd name="adj2" fmla="val 176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think that the function is x 2 and then add 3 because 3 x 2 then + 3 is 9.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8E8E1D96-776E-4862-807D-4E9F510859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41091" y="1546503"/>
          <a:ext cx="1944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="" xmlns:a16="http://schemas.microsoft.com/office/drawing/2014/main" val="732211157"/>
                    </a:ext>
                  </a:extLst>
                </a:gridCol>
                <a:gridCol w="972000">
                  <a:extLst>
                    <a:ext uri="{9D8B030D-6E8A-4147-A177-3AD203B41FA5}">
                      <a16:colId xmlns="" xmlns:a16="http://schemas.microsoft.com/office/drawing/2014/main" val="3928410323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Input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Output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646525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330766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877717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406D17B-8024-46C4-8E86-CF3A58C78C8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Explain your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answer is false because x 2 then + 3 doesn’t work for an input of 15. The function could be ÷ 3 +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ecause 3 ÷ 3 = 1 then 1 + 8 = 9;</a:t>
            </a:r>
          </a:p>
          <a:p>
            <a:pPr lvl="0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nd 15 ÷ 3 = 5 then 5 + 8 = 13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52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Jaxon is using this function machine.</a:t>
            </a:r>
          </a:p>
          <a:p>
            <a:pPr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He puts a number into the function machine. </a:t>
            </a: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He then puts the output back into the machine. </a:t>
            </a: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He now has the output of 40.</a:t>
            </a:r>
          </a:p>
          <a:p>
            <a:pPr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What was Jaxon’s original number?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EA9BE05-AE9C-BD49-AC51-35068B388A6F}"/>
              </a:ext>
            </a:extLst>
          </p:cNvPr>
          <p:cNvSpPr/>
          <p:nvPr/>
        </p:nvSpPr>
        <p:spPr>
          <a:xfrm>
            <a:off x="3980172" y="1971099"/>
            <a:ext cx="979194" cy="371789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FF2F626A-FDB6-0046-BD15-32DC89AC4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0974571"/>
              </p:ext>
            </p:extLst>
          </p:nvPr>
        </p:nvGraphicFramePr>
        <p:xfrm>
          <a:off x="3166292" y="1574800"/>
          <a:ext cx="2854800" cy="8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800">
                  <a:extLst>
                    <a:ext uri="{9D8B030D-6E8A-4147-A177-3AD203B41FA5}">
                      <a16:colId xmlns="" xmlns:a16="http://schemas.microsoft.com/office/drawing/2014/main" val="732211157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608915720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392841032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GB" sz="12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46465258"/>
                  </a:ext>
                </a:extLst>
              </a:tr>
              <a:tr h="586840">
                <a:tc>
                  <a:txBody>
                    <a:bodyPr/>
                    <a:lstStyle/>
                    <a:p>
                      <a:pPr algn="l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Input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5a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Output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3307665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A8BB6C95-8A67-C54A-99A3-69F501E72A99}"/>
              </a:ext>
            </a:extLst>
          </p:cNvPr>
          <p:cNvCxnSpPr>
            <a:cxnSpLocks/>
          </p:cNvCxnSpPr>
          <p:nvPr/>
        </p:nvCxnSpPr>
        <p:spPr>
          <a:xfrm>
            <a:off x="3818965" y="2188791"/>
            <a:ext cx="16120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E034B818-FA4B-3341-8C3F-1B5EDCCEA327}"/>
              </a:ext>
            </a:extLst>
          </p:cNvPr>
          <p:cNvCxnSpPr>
            <a:cxnSpLocks/>
          </p:cNvCxnSpPr>
          <p:nvPr/>
        </p:nvCxnSpPr>
        <p:spPr>
          <a:xfrm>
            <a:off x="4983441" y="2188791"/>
            <a:ext cx="166783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276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Jaxon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using this function machine.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puts a number into the function machine.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then puts the output back into the machine.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now has the output of 40.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was </a:t>
            </a:r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Jaxon’s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original number?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  <a:p>
            <a:pPr algn="ctr"/>
            <a:endParaRPr lang="en-GB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Because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4 x 5 = 20 – 10 = 10 </a:t>
            </a:r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(output), then when he puts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10 back into the machine     10 x 5 = 50 – 10 = 40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EA9BE05-AE9C-BD49-AC51-35068B388A6F}"/>
              </a:ext>
            </a:extLst>
          </p:cNvPr>
          <p:cNvSpPr/>
          <p:nvPr/>
        </p:nvSpPr>
        <p:spPr>
          <a:xfrm>
            <a:off x="3980172" y="1971099"/>
            <a:ext cx="979194" cy="371789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FF2F626A-FDB6-0046-BD15-32DC89AC4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7365237"/>
              </p:ext>
            </p:extLst>
          </p:nvPr>
        </p:nvGraphicFramePr>
        <p:xfrm>
          <a:off x="3166292" y="1574800"/>
          <a:ext cx="2854800" cy="8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800">
                  <a:extLst>
                    <a:ext uri="{9D8B030D-6E8A-4147-A177-3AD203B41FA5}">
                      <a16:colId xmlns="" xmlns:a16="http://schemas.microsoft.com/office/drawing/2014/main" val="732211157"/>
                    </a:ext>
                  </a:extLst>
                </a:gridCol>
                <a:gridCol w="1224000">
                  <a:extLst>
                    <a:ext uri="{9D8B030D-6E8A-4147-A177-3AD203B41FA5}">
                      <a16:colId xmlns="" xmlns:a16="http://schemas.microsoft.com/office/drawing/2014/main" val="608915720"/>
                    </a:ext>
                  </a:extLst>
                </a:gridCol>
                <a:gridCol w="936000">
                  <a:extLst>
                    <a:ext uri="{9D8B030D-6E8A-4147-A177-3AD203B41FA5}">
                      <a16:colId xmlns="" xmlns:a16="http://schemas.microsoft.com/office/drawing/2014/main" val="392841032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en-GB" sz="12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Function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i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46465258"/>
                  </a:ext>
                </a:extLst>
              </a:tr>
              <a:tr h="586840">
                <a:tc>
                  <a:txBody>
                    <a:bodyPr/>
                    <a:lstStyle/>
                    <a:p>
                      <a:pPr algn="l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Input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5a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</a:t>
                      </a:r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Output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93307665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A8BB6C95-8A67-C54A-99A3-69F501E72A99}"/>
              </a:ext>
            </a:extLst>
          </p:cNvPr>
          <p:cNvCxnSpPr>
            <a:cxnSpLocks/>
          </p:cNvCxnSpPr>
          <p:nvPr/>
        </p:nvCxnSpPr>
        <p:spPr>
          <a:xfrm>
            <a:off x="3818965" y="2188791"/>
            <a:ext cx="16120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E034B818-FA4B-3341-8C3F-1B5EDCCEA327}"/>
              </a:ext>
            </a:extLst>
          </p:cNvPr>
          <p:cNvCxnSpPr>
            <a:cxnSpLocks/>
          </p:cNvCxnSpPr>
          <p:nvPr/>
        </p:nvCxnSpPr>
        <p:spPr>
          <a:xfrm>
            <a:off x="4983441" y="2188791"/>
            <a:ext cx="166783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466110" y="5929745"/>
            <a:ext cx="249382" cy="138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3014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What two things could be happening to the numbers in the function machine?</a:t>
            </a:r>
          </a:p>
          <a:p>
            <a:pPr algn="ctr"/>
            <a:endParaRPr lang="en-GB" sz="2000" b="1" u="sng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31C2B38-F49B-5044-AF44-3A5BC10834B3}"/>
              </a:ext>
            </a:extLst>
          </p:cNvPr>
          <p:cNvSpPr/>
          <p:nvPr/>
        </p:nvSpPr>
        <p:spPr>
          <a:xfrm>
            <a:off x="2904665" y="2785225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0DE6CBE-047C-0A4E-9FC0-D38B0C915806}"/>
              </a:ext>
            </a:extLst>
          </p:cNvPr>
          <p:cNvSpPr/>
          <p:nvPr/>
        </p:nvSpPr>
        <p:spPr>
          <a:xfrm>
            <a:off x="2909309" y="3606278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AE3CCABE-0839-C741-B962-7C3A6E86028B}"/>
              </a:ext>
            </a:extLst>
          </p:cNvPr>
          <p:cNvSpPr/>
          <p:nvPr/>
        </p:nvSpPr>
        <p:spPr>
          <a:xfrm>
            <a:off x="2904665" y="4427331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25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AE52B85-3E61-DF48-ADFF-A53101803783}"/>
              </a:ext>
            </a:extLst>
          </p:cNvPr>
          <p:cNvSpPr/>
          <p:nvPr/>
        </p:nvSpPr>
        <p:spPr>
          <a:xfrm>
            <a:off x="5240049" y="2788605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819BDEF-CC1E-9945-8149-6C41C77C6056}"/>
              </a:ext>
            </a:extLst>
          </p:cNvPr>
          <p:cNvSpPr/>
          <p:nvPr/>
        </p:nvSpPr>
        <p:spPr>
          <a:xfrm>
            <a:off x="5240049" y="3608376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475F49C9-B918-D542-88E3-D97E2ED41A42}"/>
              </a:ext>
            </a:extLst>
          </p:cNvPr>
          <p:cNvSpPr/>
          <p:nvPr/>
        </p:nvSpPr>
        <p:spPr>
          <a:xfrm>
            <a:off x="5240049" y="4424728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45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DF50221-0390-254F-938B-009977D230A0}"/>
              </a:ext>
            </a:extLst>
          </p:cNvPr>
          <p:cNvCxnSpPr>
            <a:cxnSpLocks/>
          </p:cNvCxnSpPr>
          <p:nvPr/>
        </p:nvCxnSpPr>
        <p:spPr>
          <a:xfrm>
            <a:off x="3818462" y="3145225"/>
            <a:ext cx="1397927" cy="0"/>
          </a:xfrm>
          <a:prstGeom prst="straightConnector1">
            <a:avLst/>
          </a:prstGeom>
          <a:ln w="1905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7A219B07-57FD-814F-8507-1D7F631ED890}"/>
              </a:ext>
            </a:extLst>
          </p:cNvPr>
          <p:cNvCxnSpPr>
            <a:cxnSpLocks/>
          </p:cNvCxnSpPr>
          <p:nvPr/>
        </p:nvCxnSpPr>
        <p:spPr>
          <a:xfrm>
            <a:off x="3818462" y="3966278"/>
            <a:ext cx="1397927" cy="0"/>
          </a:xfrm>
          <a:prstGeom prst="straightConnector1">
            <a:avLst/>
          </a:prstGeom>
          <a:ln w="1905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022C4176-2603-D542-80B5-302CF67269A6}"/>
              </a:ext>
            </a:extLst>
          </p:cNvPr>
          <p:cNvCxnSpPr>
            <a:cxnSpLocks/>
          </p:cNvCxnSpPr>
          <p:nvPr/>
        </p:nvCxnSpPr>
        <p:spPr>
          <a:xfrm>
            <a:off x="3818462" y="4761123"/>
            <a:ext cx="1397927" cy="0"/>
          </a:xfrm>
          <a:prstGeom prst="straightConnector1">
            <a:avLst/>
          </a:prstGeom>
          <a:ln w="1905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8B19EBD4-3EA7-0949-B6C3-B5607DA3EBD2}"/>
              </a:ext>
            </a:extLst>
          </p:cNvPr>
          <p:cNvSpPr/>
          <p:nvPr/>
        </p:nvSpPr>
        <p:spPr>
          <a:xfrm>
            <a:off x="3568727" y="1975962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748C766E-E82F-614D-A92E-50CD4DDF3044}"/>
              </a:ext>
            </a:extLst>
          </p:cNvPr>
          <p:cNvSpPr/>
          <p:nvPr/>
        </p:nvSpPr>
        <p:spPr>
          <a:xfrm>
            <a:off x="4572000" y="1975994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669721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Wednesday 1</a:t>
            </a:r>
            <a:r>
              <a:rPr lang="en-GB" sz="2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July 2020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L.O: to use </a:t>
            </a: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 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algebraic </a:t>
            </a: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ule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5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would the algebraic rules look like for the following functions?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7DB757-2B91-0541-806B-49F27FB4B8EE}"/>
              </a:ext>
            </a:extLst>
          </p:cNvPr>
          <p:cNvSpPr txBox="1"/>
          <p:nvPr/>
        </p:nvSpPr>
        <p:spPr>
          <a:xfrm>
            <a:off x="458222" y="2390551"/>
            <a:ext cx="1468785" cy="96351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DD873FB-ED2A-664C-B5E5-F5570DA43404}"/>
              </a:ext>
            </a:extLst>
          </p:cNvPr>
          <p:cNvCxnSpPr>
            <a:cxnSpLocks/>
          </p:cNvCxnSpPr>
          <p:nvPr/>
        </p:nvCxnSpPr>
        <p:spPr>
          <a:xfrm>
            <a:off x="1945663" y="2872307"/>
            <a:ext cx="684000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1F447A2-A135-834C-BB46-0625A2BEAA8C}"/>
              </a:ext>
            </a:extLst>
          </p:cNvPr>
          <p:cNvCxnSpPr>
            <a:cxnSpLocks/>
          </p:cNvCxnSpPr>
          <p:nvPr/>
        </p:nvCxnSpPr>
        <p:spPr>
          <a:xfrm>
            <a:off x="6505329" y="2872306"/>
            <a:ext cx="684000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2BC3B4E-A393-BA4C-ACC7-A28A6E8EB6F1}"/>
              </a:ext>
            </a:extLst>
          </p:cNvPr>
          <p:cNvSpPr txBox="1"/>
          <p:nvPr/>
        </p:nvSpPr>
        <p:spPr>
          <a:xfrm>
            <a:off x="7225329" y="2337497"/>
            <a:ext cx="1468785" cy="96351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1E2A5DA-08A6-F748-84AC-B2220BE46270}"/>
              </a:ext>
            </a:extLst>
          </p:cNvPr>
          <p:cNvSpPr txBox="1"/>
          <p:nvPr/>
        </p:nvSpPr>
        <p:spPr>
          <a:xfrm>
            <a:off x="2651808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7093002-E837-E544-A44E-722963E4FAB4}"/>
              </a:ext>
            </a:extLst>
          </p:cNvPr>
          <p:cNvSpPr txBox="1"/>
          <p:nvPr/>
        </p:nvSpPr>
        <p:spPr>
          <a:xfrm>
            <a:off x="3624937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21974B-8FF7-3540-9C5F-BAD74574D2EB}"/>
              </a:ext>
            </a:extLst>
          </p:cNvPr>
          <p:cNvSpPr txBox="1"/>
          <p:nvPr/>
        </p:nvSpPr>
        <p:spPr>
          <a:xfrm>
            <a:off x="4598066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1B61142-CA4D-4942-8F38-F6735FE46F6C}"/>
              </a:ext>
            </a:extLst>
          </p:cNvPr>
          <p:cNvSpPr txBox="1"/>
          <p:nvPr/>
        </p:nvSpPr>
        <p:spPr>
          <a:xfrm>
            <a:off x="5571195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="" xmlns:p14="http://schemas.microsoft.com/office/powerpoint/2010/main" val="1669721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would the algebraic rules look like for the following functions?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Where a = any number.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5a + 20.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7DB757-2B91-0541-806B-49F27FB4B8EE}"/>
              </a:ext>
            </a:extLst>
          </p:cNvPr>
          <p:cNvSpPr txBox="1"/>
          <p:nvPr/>
        </p:nvSpPr>
        <p:spPr>
          <a:xfrm>
            <a:off x="458222" y="2390551"/>
            <a:ext cx="1468785" cy="96351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8DD873FB-ED2A-664C-B5E5-F5570DA43404}"/>
              </a:ext>
            </a:extLst>
          </p:cNvPr>
          <p:cNvCxnSpPr>
            <a:cxnSpLocks/>
          </p:cNvCxnSpPr>
          <p:nvPr/>
        </p:nvCxnSpPr>
        <p:spPr>
          <a:xfrm>
            <a:off x="1945663" y="2872307"/>
            <a:ext cx="684000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F1F447A2-A135-834C-BB46-0625A2BEAA8C}"/>
              </a:ext>
            </a:extLst>
          </p:cNvPr>
          <p:cNvCxnSpPr>
            <a:cxnSpLocks/>
          </p:cNvCxnSpPr>
          <p:nvPr/>
        </p:nvCxnSpPr>
        <p:spPr>
          <a:xfrm>
            <a:off x="6505329" y="2872306"/>
            <a:ext cx="684000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2BC3B4E-A393-BA4C-ACC7-A28A6E8EB6F1}"/>
              </a:ext>
            </a:extLst>
          </p:cNvPr>
          <p:cNvSpPr txBox="1"/>
          <p:nvPr/>
        </p:nvSpPr>
        <p:spPr>
          <a:xfrm>
            <a:off x="7225329" y="2337497"/>
            <a:ext cx="1468785" cy="963512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1E2A5DA-08A6-F748-84AC-B2220BE46270}"/>
              </a:ext>
            </a:extLst>
          </p:cNvPr>
          <p:cNvSpPr txBox="1"/>
          <p:nvPr/>
        </p:nvSpPr>
        <p:spPr>
          <a:xfrm>
            <a:off x="2651808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7093002-E837-E544-A44E-722963E4FAB4}"/>
              </a:ext>
            </a:extLst>
          </p:cNvPr>
          <p:cNvSpPr txBox="1"/>
          <p:nvPr/>
        </p:nvSpPr>
        <p:spPr>
          <a:xfrm>
            <a:off x="3624937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21974B-8FF7-3540-9C5F-BAD74574D2EB}"/>
              </a:ext>
            </a:extLst>
          </p:cNvPr>
          <p:cNvSpPr txBox="1"/>
          <p:nvPr/>
        </p:nvSpPr>
        <p:spPr>
          <a:xfrm>
            <a:off x="4598066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1B61142-CA4D-4942-8F38-F6735FE46F6C}"/>
              </a:ext>
            </a:extLst>
          </p:cNvPr>
          <p:cNvSpPr txBox="1"/>
          <p:nvPr/>
        </p:nvSpPr>
        <p:spPr>
          <a:xfrm>
            <a:off x="5571195" y="2390550"/>
            <a:ext cx="896323" cy="963512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20</a:t>
            </a:r>
          </a:p>
        </p:txBody>
      </p:sp>
    </p:spTree>
    <p:extLst>
      <p:ext uri="{BB962C8B-B14F-4D97-AF65-F5344CB8AC3E}">
        <p14:creationId xmlns="" xmlns:p14="http://schemas.microsoft.com/office/powerpoint/2010/main" val="3716694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C3B06DA-DA90-4982-B230-D516F334B2D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output for the following rules where a = 10.</a:t>
            </a:r>
            <a:r>
              <a:rPr lang="en-GB" sz="2000" b="1" dirty="0">
                <a:latin typeface="Century Gothic" panose="020B0502020202020204" pitchFamily="34" charset="0"/>
              </a:rPr>
              <a:t>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7E481EBB-769C-554A-AFB0-1D6826BD8262}"/>
              </a:ext>
            </a:extLst>
          </p:cNvPr>
          <p:cNvSpPr/>
          <p:nvPr/>
        </p:nvSpPr>
        <p:spPr>
          <a:xfrm>
            <a:off x="1252164" y="1998809"/>
            <a:ext cx="2556478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a</a:t>
            </a:r>
            <a:r>
              <a:rPr lang="en-US" sz="2000" b="1" baseline="30000" dirty="0">
                <a:latin typeface="Century Gothic" panose="020B0502020202020204" pitchFamily="34" charset="0"/>
              </a:rPr>
              <a:t>2</a:t>
            </a:r>
            <a:r>
              <a:rPr lang="en-US" sz="2000" b="1" dirty="0">
                <a:latin typeface="Century Gothic" panose="020B0502020202020204" pitchFamily="34" charset="0"/>
              </a:rPr>
              <a:t> + 25</a:t>
            </a:r>
            <a:r>
              <a:rPr lang="en-US" sz="2000" b="1" baseline="30000" dirty="0">
                <a:latin typeface="Century Gothic" panose="020B0502020202020204" pitchFamily="34" charset="0"/>
              </a:rPr>
              <a:t>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FEA578DF-DEA2-7D46-8B78-D6FF03203F44}"/>
              </a:ext>
            </a:extLst>
          </p:cNvPr>
          <p:cNvSpPr/>
          <p:nvPr/>
        </p:nvSpPr>
        <p:spPr>
          <a:xfrm>
            <a:off x="1252164" y="3065630"/>
            <a:ext cx="2556478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(2a + 5) ÷ 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85CF3E4-4C8F-BC46-AE6D-CA281C7527E8}"/>
              </a:ext>
            </a:extLst>
          </p:cNvPr>
          <p:cNvSpPr/>
          <p:nvPr/>
        </p:nvSpPr>
        <p:spPr>
          <a:xfrm>
            <a:off x="1252164" y="4132451"/>
            <a:ext cx="2556478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(a ÷ 2) x 10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8D013FC1-6A17-BF40-BB84-25B3BAEBB383}"/>
              </a:ext>
            </a:extLst>
          </p:cNvPr>
          <p:cNvSpPr/>
          <p:nvPr/>
        </p:nvSpPr>
        <p:spPr>
          <a:xfrm>
            <a:off x="5979949" y="1998809"/>
            <a:ext cx="1311877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9E9C1A6C-0F5D-0F4A-A508-21EC1C2D270A}"/>
              </a:ext>
            </a:extLst>
          </p:cNvPr>
          <p:cNvSpPr/>
          <p:nvPr/>
        </p:nvSpPr>
        <p:spPr>
          <a:xfrm>
            <a:off x="5979949" y="3065630"/>
            <a:ext cx="1311877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Century Gothic" panose="020B0502020202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068E599E-0280-EE4B-8198-99316713459C}"/>
              </a:ext>
            </a:extLst>
          </p:cNvPr>
          <p:cNvSpPr/>
          <p:nvPr/>
        </p:nvSpPr>
        <p:spPr>
          <a:xfrm>
            <a:off x="5979949" y="4132451"/>
            <a:ext cx="1311877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7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C3B06DA-DA90-4982-B230-D516F334B2D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output for the following rules where a = 10.</a:t>
            </a:r>
            <a:r>
              <a:rPr lang="en-GB" sz="2000" b="1" dirty="0">
                <a:latin typeface="Century Gothic" panose="020B0502020202020204" pitchFamily="34" charset="0"/>
              </a:rPr>
              <a:t>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7E481EBB-769C-554A-AFB0-1D6826BD8262}"/>
              </a:ext>
            </a:extLst>
          </p:cNvPr>
          <p:cNvSpPr/>
          <p:nvPr/>
        </p:nvSpPr>
        <p:spPr>
          <a:xfrm>
            <a:off x="1252164" y="1998809"/>
            <a:ext cx="2556478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a</a:t>
            </a:r>
            <a:r>
              <a:rPr lang="en-US" sz="2000" b="1" baseline="30000" dirty="0">
                <a:latin typeface="Century Gothic" panose="020B0502020202020204" pitchFamily="34" charset="0"/>
              </a:rPr>
              <a:t>2</a:t>
            </a:r>
            <a:r>
              <a:rPr lang="en-US" sz="2000" b="1" dirty="0">
                <a:latin typeface="Century Gothic" panose="020B0502020202020204" pitchFamily="34" charset="0"/>
              </a:rPr>
              <a:t> + 25</a:t>
            </a:r>
            <a:r>
              <a:rPr lang="en-US" sz="2000" b="1" baseline="30000" dirty="0">
                <a:latin typeface="Century Gothic" panose="020B0502020202020204" pitchFamily="34" charset="0"/>
              </a:rPr>
              <a:t> 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FEA578DF-DEA2-7D46-8B78-D6FF03203F44}"/>
              </a:ext>
            </a:extLst>
          </p:cNvPr>
          <p:cNvSpPr/>
          <p:nvPr/>
        </p:nvSpPr>
        <p:spPr>
          <a:xfrm>
            <a:off x="1252164" y="3065630"/>
            <a:ext cx="2556478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(2a + 5) ÷ 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085CF3E4-4C8F-BC46-AE6D-CA281C7527E8}"/>
              </a:ext>
            </a:extLst>
          </p:cNvPr>
          <p:cNvSpPr/>
          <p:nvPr/>
        </p:nvSpPr>
        <p:spPr>
          <a:xfrm>
            <a:off x="1252164" y="4132451"/>
            <a:ext cx="2556478" cy="7606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(a ÷ 2) x 10 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="" xmlns:a16="http://schemas.microsoft.com/office/drawing/2014/main" id="{1DBC148B-E9BD-46AD-B8C2-824B2FBD2113}"/>
              </a:ext>
            </a:extLst>
          </p:cNvPr>
          <p:cNvSpPr/>
          <p:nvPr/>
        </p:nvSpPr>
        <p:spPr>
          <a:xfrm>
            <a:off x="5979949" y="1998809"/>
            <a:ext cx="1311877" cy="76064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125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="" xmlns:a16="http://schemas.microsoft.com/office/drawing/2014/main" id="{250DA0F5-BFD2-4D7A-8732-CEC515569041}"/>
              </a:ext>
            </a:extLst>
          </p:cNvPr>
          <p:cNvSpPr/>
          <p:nvPr/>
        </p:nvSpPr>
        <p:spPr>
          <a:xfrm>
            <a:off x="5979949" y="3065630"/>
            <a:ext cx="1311877" cy="76064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="" xmlns:a16="http://schemas.microsoft.com/office/drawing/2014/main" id="{E8BB1A71-7C7F-4036-B1F7-87CBBD352A56}"/>
              </a:ext>
            </a:extLst>
          </p:cNvPr>
          <p:cNvSpPr/>
          <p:nvPr/>
        </p:nvSpPr>
        <p:spPr>
          <a:xfrm>
            <a:off x="5979949" y="4132451"/>
            <a:ext cx="1311877" cy="76064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100" y="51181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Because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10²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100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+ 25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125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nd (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2 x 10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20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+ 5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25)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÷ 5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5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nd (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10 ÷ 2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5)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x 10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50</a:t>
            </a:r>
            <a:endParaRPr lang="en-GB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0383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output to the correct expression, where a = 3.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C28A3C08-6267-A848-819F-C4096F1EFE7D}"/>
              </a:ext>
            </a:extLst>
          </p:cNvPr>
          <p:cNvSpPr/>
          <p:nvPr/>
        </p:nvSpPr>
        <p:spPr>
          <a:xfrm>
            <a:off x="977381" y="1596300"/>
            <a:ext cx="2556478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10a – a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6ADD4F6-09E6-A24B-AF56-7DF964796F5F}"/>
              </a:ext>
            </a:extLst>
          </p:cNvPr>
          <p:cNvSpPr/>
          <p:nvPr/>
        </p:nvSpPr>
        <p:spPr>
          <a:xfrm>
            <a:off x="977381" y="2767248"/>
            <a:ext cx="2556478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(3a – 2) x 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E351C3E-4D91-3E47-BC12-6EB78289E952}"/>
              </a:ext>
            </a:extLst>
          </p:cNvPr>
          <p:cNvSpPr/>
          <p:nvPr/>
        </p:nvSpPr>
        <p:spPr>
          <a:xfrm>
            <a:off x="977381" y="3938196"/>
            <a:ext cx="2556478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10a – 7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0E077C4B-8132-B447-ABD7-8015611699E3}"/>
              </a:ext>
            </a:extLst>
          </p:cNvPr>
          <p:cNvSpPr/>
          <p:nvPr/>
        </p:nvSpPr>
        <p:spPr>
          <a:xfrm>
            <a:off x="6232607" y="1596300"/>
            <a:ext cx="1311877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35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8E3E6205-07AE-8247-9B3C-CAFDB0EF170C}"/>
              </a:ext>
            </a:extLst>
          </p:cNvPr>
          <p:cNvSpPr/>
          <p:nvPr/>
        </p:nvSpPr>
        <p:spPr>
          <a:xfrm>
            <a:off x="6232607" y="2767248"/>
            <a:ext cx="1311877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23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C81217D8-9585-5344-BCA9-4FF337EEA464}"/>
              </a:ext>
            </a:extLst>
          </p:cNvPr>
          <p:cNvSpPr/>
          <p:nvPr/>
        </p:nvSpPr>
        <p:spPr>
          <a:xfrm>
            <a:off x="6232607" y="3938196"/>
            <a:ext cx="1311877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27</a:t>
            </a:r>
          </a:p>
        </p:txBody>
      </p:sp>
    </p:spTree>
    <p:extLst>
      <p:ext uri="{BB962C8B-B14F-4D97-AF65-F5344CB8AC3E}">
        <p14:creationId xmlns="" xmlns:p14="http://schemas.microsoft.com/office/powerpoint/2010/main" val="3507087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output to the correct expression, where a = 3.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C28A3C08-6267-A848-819F-C4096F1EFE7D}"/>
              </a:ext>
            </a:extLst>
          </p:cNvPr>
          <p:cNvSpPr/>
          <p:nvPr/>
        </p:nvSpPr>
        <p:spPr>
          <a:xfrm>
            <a:off x="977381" y="1596300"/>
            <a:ext cx="2556478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10a – a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6ADD4F6-09E6-A24B-AF56-7DF964796F5F}"/>
              </a:ext>
            </a:extLst>
          </p:cNvPr>
          <p:cNvSpPr/>
          <p:nvPr/>
        </p:nvSpPr>
        <p:spPr>
          <a:xfrm>
            <a:off x="977381" y="2767248"/>
            <a:ext cx="2556478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(3a – 2) x 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BE351C3E-4D91-3E47-BC12-6EB78289E952}"/>
              </a:ext>
            </a:extLst>
          </p:cNvPr>
          <p:cNvSpPr/>
          <p:nvPr/>
        </p:nvSpPr>
        <p:spPr>
          <a:xfrm>
            <a:off x="977381" y="3938196"/>
            <a:ext cx="2556478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10a – 7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0E077C4B-8132-B447-ABD7-8015611699E3}"/>
              </a:ext>
            </a:extLst>
          </p:cNvPr>
          <p:cNvSpPr/>
          <p:nvPr/>
        </p:nvSpPr>
        <p:spPr>
          <a:xfrm>
            <a:off x="6232607" y="1596300"/>
            <a:ext cx="1311877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35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8E3E6205-07AE-8247-9B3C-CAFDB0EF170C}"/>
              </a:ext>
            </a:extLst>
          </p:cNvPr>
          <p:cNvSpPr/>
          <p:nvPr/>
        </p:nvSpPr>
        <p:spPr>
          <a:xfrm>
            <a:off x="6232607" y="2767248"/>
            <a:ext cx="1311877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23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C81217D8-9585-5344-BCA9-4FF337EEA464}"/>
              </a:ext>
            </a:extLst>
          </p:cNvPr>
          <p:cNvSpPr/>
          <p:nvPr/>
        </p:nvSpPr>
        <p:spPr>
          <a:xfrm>
            <a:off x="6232607" y="3938196"/>
            <a:ext cx="1311877" cy="1012411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27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C91B081-51FE-4187-B7D9-AD234F4DC364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533859" y="1977487"/>
            <a:ext cx="2698748" cy="2466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47F5847-155A-4A17-A938-9A55DE57B5EF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3533859" y="2102506"/>
            <a:ext cx="2698748" cy="12410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4D50843-6441-45F3-BE02-2801C0E733D1}"/>
              </a:ext>
            </a:extLst>
          </p:cNvPr>
          <p:cNvCxnSpPr>
            <a:cxnSpLocks/>
          </p:cNvCxnSpPr>
          <p:nvPr/>
        </p:nvCxnSpPr>
        <p:spPr>
          <a:xfrm flipV="1">
            <a:off x="3533859" y="3343510"/>
            <a:ext cx="2698748" cy="1125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60500" y="5245100"/>
            <a:ext cx="607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Because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10 x 3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30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– 3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27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nd (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3 x 3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9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– 2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7)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x 5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35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nd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10 x 3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30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– 7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23</a:t>
            </a:r>
            <a:endParaRPr lang="en-GB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1460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F294C6-7DBF-7249-B7B6-C2D788760548}"/>
              </a:ext>
            </a:extLst>
          </p:cNvPr>
          <p:cNvSpPr txBox="1"/>
          <p:nvPr/>
        </p:nvSpPr>
        <p:spPr>
          <a:xfrm>
            <a:off x="-983673" y="1870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E1458F3-1447-7144-B4FE-739A4E57E8D9}"/>
              </a:ext>
            </a:extLst>
          </p:cNvPr>
          <p:cNvSpPr/>
          <p:nvPr/>
        </p:nvSpPr>
        <p:spPr>
          <a:xfrm>
            <a:off x="2349887" y="2678264"/>
            <a:ext cx="837722" cy="622745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128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8D18460C-49A0-D244-93CA-9330D3C3D47C}"/>
              </a:ext>
            </a:extLst>
          </p:cNvPr>
          <p:cNvSpPr/>
          <p:nvPr/>
        </p:nvSpPr>
        <p:spPr>
          <a:xfrm>
            <a:off x="6130357" y="2673447"/>
            <a:ext cx="837722" cy="622745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30F01D9D-BFD7-714A-BC7C-02D0FE460A18}"/>
              </a:ext>
            </a:extLst>
          </p:cNvPr>
          <p:cNvCxnSpPr>
            <a:cxnSpLocks/>
            <a:endCxn id="29" idx="1"/>
          </p:cNvCxnSpPr>
          <p:nvPr/>
        </p:nvCxnSpPr>
        <p:spPr>
          <a:xfrm flipH="1">
            <a:off x="3671331" y="2987227"/>
            <a:ext cx="58666" cy="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834D1135-38DA-F546-AB71-44BAAE7F78B3}"/>
              </a:ext>
            </a:extLst>
          </p:cNvPr>
          <p:cNvSpPr/>
          <p:nvPr/>
        </p:nvSpPr>
        <p:spPr>
          <a:xfrm>
            <a:off x="3671331" y="2675855"/>
            <a:ext cx="1975304" cy="622745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(a – 8) ÷ 10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D59657F7-62A9-7848-B71A-4F555CBE6BFC}"/>
              </a:ext>
            </a:extLst>
          </p:cNvPr>
          <p:cNvCxnSpPr>
            <a:cxnSpLocks/>
          </p:cNvCxnSpPr>
          <p:nvPr/>
        </p:nvCxnSpPr>
        <p:spPr>
          <a:xfrm>
            <a:off x="5686314" y="2984819"/>
            <a:ext cx="402413" cy="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8B3AD09C-436B-A949-920B-57AD2F4D06B0}"/>
              </a:ext>
            </a:extLst>
          </p:cNvPr>
          <p:cNvCxnSpPr>
            <a:cxnSpLocks/>
          </p:cNvCxnSpPr>
          <p:nvPr/>
        </p:nvCxnSpPr>
        <p:spPr>
          <a:xfrm>
            <a:off x="3234500" y="3004153"/>
            <a:ext cx="402413" cy="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77954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False.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output would be 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F294C6-7DBF-7249-B7B6-C2D788760548}"/>
              </a:ext>
            </a:extLst>
          </p:cNvPr>
          <p:cNvSpPr txBox="1"/>
          <p:nvPr/>
        </p:nvSpPr>
        <p:spPr>
          <a:xfrm>
            <a:off x="-983673" y="1870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E1458F3-1447-7144-B4FE-739A4E57E8D9}"/>
              </a:ext>
            </a:extLst>
          </p:cNvPr>
          <p:cNvSpPr/>
          <p:nvPr/>
        </p:nvSpPr>
        <p:spPr>
          <a:xfrm>
            <a:off x="2349887" y="2678264"/>
            <a:ext cx="837722" cy="622745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128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8D18460C-49A0-D244-93CA-9330D3C3D47C}"/>
              </a:ext>
            </a:extLst>
          </p:cNvPr>
          <p:cNvSpPr/>
          <p:nvPr/>
        </p:nvSpPr>
        <p:spPr>
          <a:xfrm>
            <a:off x="6130357" y="2673447"/>
            <a:ext cx="837722" cy="622745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30F01D9D-BFD7-714A-BC7C-02D0FE460A18}"/>
              </a:ext>
            </a:extLst>
          </p:cNvPr>
          <p:cNvCxnSpPr>
            <a:cxnSpLocks/>
            <a:endCxn id="29" idx="1"/>
          </p:cNvCxnSpPr>
          <p:nvPr/>
        </p:nvCxnSpPr>
        <p:spPr>
          <a:xfrm flipH="1">
            <a:off x="3671331" y="2987227"/>
            <a:ext cx="58666" cy="1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834D1135-38DA-F546-AB71-44BAAE7F78B3}"/>
              </a:ext>
            </a:extLst>
          </p:cNvPr>
          <p:cNvSpPr/>
          <p:nvPr/>
        </p:nvSpPr>
        <p:spPr>
          <a:xfrm>
            <a:off x="3671331" y="2675855"/>
            <a:ext cx="1975304" cy="622745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(a – 8) ÷ 10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D59657F7-62A9-7848-B71A-4F555CBE6BFC}"/>
              </a:ext>
            </a:extLst>
          </p:cNvPr>
          <p:cNvCxnSpPr>
            <a:cxnSpLocks/>
          </p:cNvCxnSpPr>
          <p:nvPr/>
        </p:nvCxnSpPr>
        <p:spPr>
          <a:xfrm>
            <a:off x="5686314" y="2984819"/>
            <a:ext cx="402413" cy="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8B3AD09C-436B-A949-920B-57AD2F4D06B0}"/>
              </a:ext>
            </a:extLst>
          </p:cNvPr>
          <p:cNvCxnSpPr>
            <a:cxnSpLocks/>
          </p:cNvCxnSpPr>
          <p:nvPr/>
        </p:nvCxnSpPr>
        <p:spPr>
          <a:xfrm>
            <a:off x="3234500" y="3004153"/>
            <a:ext cx="402413" cy="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3600" y="4737100"/>
            <a:ext cx="471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Because (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128 – 8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120)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÷ 10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12</a:t>
            </a:r>
            <a:endParaRPr lang="en-GB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345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is using the expression (2a + 2) ÷ 2.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value of a when his outputs are: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F294C6-7DBF-7249-B7B6-C2D788760548}"/>
              </a:ext>
            </a:extLst>
          </p:cNvPr>
          <p:cNvSpPr txBox="1"/>
          <p:nvPr/>
        </p:nvSpPr>
        <p:spPr>
          <a:xfrm>
            <a:off x="-983673" y="1870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B64F213-882B-6149-9E2A-3EF2782B826E}"/>
              </a:ext>
            </a:extLst>
          </p:cNvPr>
          <p:cNvSpPr/>
          <p:nvPr/>
        </p:nvSpPr>
        <p:spPr>
          <a:xfrm>
            <a:off x="3175274" y="3344654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0660AAE-B1B7-A947-AE4F-2FC8713A2CCB}"/>
              </a:ext>
            </a:extLst>
          </p:cNvPr>
          <p:cNvSpPr/>
          <p:nvPr/>
        </p:nvSpPr>
        <p:spPr>
          <a:xfrm>
            <a:off x="3175274" y="3905821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9E7F3C49-DC49-4444-9914-C5EAFEAC7F32}"/>
              </a:ext>
            </a:extLst>
          </p:cNvPr>
          <p:cNvSpPr/>
          <p:nvPr/>
        </p:nvSpPr>
        <p:spPr>
          <a:xfrm>
            <a:off x="3175274" y="4466988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60752039-4075-5F4A-B52F-29C1BED026D6}"/>
              </a:ext>
            </a:extLst>
          </p:cNvPr>
          <p:cNvSpPr/>
          <p:nvPr/>
        </p:nvSpPr>
        <p:spPr>
          <a:xfrm>
            <a:off x="5374019" y="3344654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3E7FDF58-DC82-8045-BB17-8DFEC67DFD1C}"/>
              </a:ext>
            </a:extLst>
          </p:cNvPr>
          <p:cNvSpPr/>
          <p:nvPr/>
        </p:nvSpPr>
        <p:spPr>
          <a:xfrm>
            <a:off x="5374019" y="3905821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7E7D8BB-FAB9-3741-8B45-F6767001A93E}"/>
              </a:ext>
            </a:extLst>
          </p:cNvPr>
          <p:cNvSpPr/>
          <p:nvPr/>
        </p:nvSpPr>
        <p:spPr>
          <a:xfrm>
            <a:off x="5374019" y="4466988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26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7D0E18F1-B249-C644-AF9C-B4BC3E4CA053}"/>
              </a:ext>
            </a:extLst>
          </p:cNvPr>
          <p:cNvCxnSpPr/>
          <p:nvPr/>
        </p:nvCxnSpPr>
        <p:spPr>
          <a:xfrm>
            <a:off x="3791167" y="3584234"/>
            <a:ext cx="1584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D97E9D8F-1503-7542-A564-51B2CF40FDD1}"/>
              </a:ext>
            </a:extLst>
          </p:cNvPr>
          <p:cNvCxnSpPr/>
          <p:nvPr/>
        </p:nvCxnSpPr>
        <p:spPr>
          <a:xfrm>
            <a:off x="3789066" y="4129632"/>
            <a:ext cx="1584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CFD772DA-833E-0C4E-B7DF-89900A21F2DD}"/>
              </a:ext>
            </a:extLst>
          </p:cNvPr>
          <p:cNvCxnSpPr/>
          <p:nvPr/>
        </p:nvCxnSpPr>
        <p:spPr>
          <a:xfrm>
            <a:off x="3799516" y="4707907"/>
            <a:ext cx="1584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F688E527-1DDC-1B4C-A9E4-C69B72660DAB}"/>
              </a:ext>
            </a:extLst>
          </p:cNvPr>
          <p:cNvSpPr/>
          <p:nvPr/>
        </p:nvSpPr>
        <p:spPr>
          <a:xfrm>
            <a:off x="3752047" y="2584518"/>
            <a:ext cx="1664287" cy="57398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(2a + 2) ÷ 2</a:t>
            </a:r>
          </a:p>
        </p:txBody>
      </p:sp>
    </p:spTree>
    <p:extLst>
      <p:ext uri="{BB962C8B-B14F-4D97-AF65-F5344CB8AC3E}">
        <p14:creationId xmlns="" xmlns:p14="http://schemas.microsoft.com/office/powerpoint/2010/main" val="291843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07818" y="286242"/>
            <a:ext cx="8686800" cy="615612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two things could be happening to the numbers in the function machine?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Multiply by 2, then subtract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 we could write this as 2x-5</a:t>
            </a:r>
          </a:p>
          <a:p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Because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x 2 = 20 – 5 =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15</a:t>
            </a:r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;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6 </a:t>
            </a:r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x 2 – 5 =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; and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25 </a:t>
            </a:r>
            <a:r>
              <a:rPr lang="en-GB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x 2 = 50 – 5 =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45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31C2B38-F49B-5044-AF44-3A5BC10834B3}"/>
              </a:ext>
            </a:extLst>
          </p:cNvPr>
          <p:cNvSpPr/>
          <p:nvPr/>
        </p:nvSpPr>
        <p:spPr>
          <a:xfrm>
            <a:off x="2904665" y="2785225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50DE6CBE-047C-0A4E-9FC0-D38B0C915806}"/>
              </a:ext>
            </a:extLst>
          </p:cNvPr>
          <p:cNvSpPr/>
          <p:nvPr/>
        </p:nvSpPr>
        <p:spPr>
          <a:xfrm>
            <a:off x="2909309" y="3606278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AE3CCABE-0839-C741-B962-7C3A6E86028B}"/>
              </a:ext>
            </a:extLst>
          </p:cNvPr>
          <p:cNvSpPr/>
          <p:nvPr/>
        </p:nvSpPr>
        <p:spPr>
          <a:xfrm>
            <a:off x="2904665" y="4427331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25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AE52B85-3E61-DF48-ADFF-A53101803783}"/>
              </a:ext>
            </a:extLst>
          </p:cNvPr>
          <p:cNvSpPr/>
          <p:nvPr/>
        </p:nvSpPr>
        <p:spPr>
          <a:xfrm>
            <a:off x="5240049" y="2788605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F819BDEF-CC1E-9945-8149-6C41C77C6056}"/>
              </a:ext>
            </a:extLst>
          </p:cNvPr>
          <p:cNvSpPr/>
          <p:nvPr/>
        </p:nvSpPr>
        <p:spPr>
          <a:xfrm>
            <a:off x="5240049" y="3608376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475F49C9-B918-D542-88E3-D97E2ED41A42}"/>
              </a:ext>
            </a:extLst>
          </p:cNvPr>
          <p:cNvSpPr/>
          <p:nvPr/>
        </p:nvSpPr>
        <p:spPr>
          <a:xfrm>
            <a:off x="5240049" y="4424728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45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DF50221-0390-254F-938B-009977D230A0}"/>
              </a:ext>
            </a:extLst>
          </p:cNvPr>
          <p:cNvCxnSpPr>
            <a:cxnSpLocks/>
          </p:cNvCxnSpPr>
          <p:nvPr/>
        </p:nvCxnSpPr>
        <p:spPr>
          <a:xfrm>
            <a:off x="3818462" y="3145225"/>
            <a:ext cx="1397927" cy="0"/>
          </a:xfrm>
          <a:prstGeom prst="straightConnector1">
            <a:avLst/>
          </a:prstGeom>
          <a:ln w="1905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7A219B07-57FD-814F-8507-1D7F631ED890}"/>
              </a:ext>
            </a:extLst>
          </p:cNvPr>
          <p:cNvCxnSpPr>
            <a:cxnSpLocks/>
          </p:cNvCxnSpPr>
          <p:nvPr/>
        </p:nvCxnSpPr>
        <p:spPr>
          <a:xfrm>
            <a:off x="3818462" y="3966278"/>
            <a:ext cx="1397927" cy="0"/>
          </a:xfrm>
          <a:prstGeom prst="straightConnector1">
            <a:avLst/>
          </a:prstGeom>
          <a:ln w="1905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022C4176-2603-D542-80B5-302CF67269A6}"/>
              </a:ext>
            </a:extLst>
          </p:cNvPr>
          <p:cNvCxnSpPr>
            <a:cxnSpLocks/>
          </p:cNvCxnSpPr>
          <p:nvPr/>
        </p:nvCxnSpPr>
        <p:spPr>
          <a:xfrm>
            <a:off x="3818462" y="4761123"/>
            <a:ext cx="1397927" cy="0"/>
          </a:xfrm>
          <a:prstGeom prst="straightConnector1">
            <a:avLst/>
          </a:prstGeom>
          <a:ln w="19050">
            <a:solidFill>
              <a:srgbClr val="CC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8B19EBD4-3EA7-0949-B6C3-B5607DA3EBD2}"/>
              </a:ext>
            </a:extLst>
          </p:cNvPr>
          <p:cNvSpPr/>
          <p:nvPr/>
        </p:nvSpPr>
        <p:spPr>
          <a:xfrm>
            <a:off x="3568727" y="1975962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748C766E-E82F-614D-A92E-50CD4DDF3044}"/>
              </a:ext>
            </a:extLst>
          </p:cNvPr>
          <p:cNvSpPr/>
          <p:nvPr/>
        </p:nvSpPr>
        <p:spPr>
          <a:xfrm>
            <a:off x="4572000" y="1975994"/>
            <a:ext cx="864000" cy="720000"/>
          </a:xfrm>
          <a:prstGeom prst="roundRect">
            <a:avLst/>
          </a:prstGeom>
          <a:ln w="28575">
            <a:solidFill>
              <a:srgbClr val="CC00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3230856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 is using the expression (2a + 2) ÷ 2.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value of a when his outputs are: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DF294C6-7DBF-7249-B7B6-C2D788760548}"/>
              </a:ext>
            </a:extLst>
          </p:cNvPr>
          <p:cNvSpPr txBox="1"/>
          <p:nvPr/>
        </p:nvSpPr>
        <p:spPr>
          <a:xfrm>
            <a:off x="-983673" y="1870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0B64F213-882B-6149-9E2A-3EF2782B826E}"/>
              </a:ext>
            </a:extLst>
          </p:cNvPr>
          <p:cNvSpPr/>
          <p:nvPr/>
        </p:nvSpPr>
        <p:spPr>
          <a:xfrm>
            <a:off x="3175274" y="3344654"/>
            <a:ext cx="609840" cy="47916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60660AAE-B1B7-A947-AE4F-2FC8713A2CCB}"/>
              </a:ext>
            </a:extLst>
          </p:cNvPr>
          <p:cNvSpPr/>
          <p:nvPr/>
        </p:nvSpPr>
        <p:spPr>
          <a:xfrm>
            <a:off x="3175274" y="3905821"/>
            <a:ext cx="609840" cy="47916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9E7F3C49-DC49-4444-9914-C5EAFEAC7F32}"/>
              </a:ext>
            </a:extLst>
          </p:cNvPr>
          <p:cNvSpPr/>
          <p:nvPr/>
        </p:nvSpPr>
        <p:spPr>
          <a:xfrm>
            <a:off x="3175274" y="4466988"/>
            <a:ext cx="609840" cy="47916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60752039-4075-5F4A-B52F-29C1BED026D6}"/>
              </a:ext>
            </a:extLst>
          </p:cNvPr>
          <p:cNvSpPr/>
          <p:nvPr/>
        </p:nvSpPr>
        <p:spPr>
          <a:xfrm>
            <a:off x="5374019" y="3344654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3E7FDF58-DC82-8045-BB17-8DFEC67DFD1C}"/>
              </a:ext>
            </a:extLst>
          </p:cNvPr>
          <p:cNvSpPr/>
          <p:nvPr/>
        </p:nvSpPr>
        <p:spPr>
          <a:xfrm>
            <a:off x="5374019" y="3905821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7E7D8BB-FAB9-3741-8B45-F6767001A93E}"/>
              </a:ext>
            </a:extLst>
          </p:cNvPr>
          <p:cNvSpPr/>
          <p:nvPr/>
        </p:nvSpPr>
        <p:spPr>
          <a:xfrm>
            <a:off x="5374019" y="4466988"/>
            <a:ext cx="609840" cy="4791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26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7D0E18F1-B249-C644-AF9C-B4BC3E4CA053}"/>
              </a:ext>
            </a:extLst>
          </p:cNvPr>
          <p:cNvCxnSpPr/>
          <p:nvPr/>
        </p:nvCxnSpPr>
        <p:spPr>
          <a:xfrm>
            <a:off x="3791167" y="3584234"/>
            <a:ext cx="1584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D97E9D8F-1503-7542-A564-51B2CF40FDD1}"/>
              </a:ext>
            </a:extLst>
          </p:cNvPr>
          <p:cNvCxnSpPr/>
          <p:nvPr/>
        </p:nvCxnSpPr>
        <p:spPr>
          <a:xfrm>
            <a:off x="3789066" y="4129632"/>
            <a:ext cx="1584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CFD772DA-833E-0C4E-B7DF-89900A21F2DD}"/>
              </a:ext>
            </a:extLst>
          </p:cNvPr>
          <p:cNvCxnSpPr/>
          <p:nvPr/>
        </p:nvCxnSpPr>
        <p:spPr>
          <a:xfrm>
            <a:off x="3799516" y="4707907"/>
            <a:ext cx="158400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F688E527-1DDC-1B4C-A9E4-C69B72660DAB}"/>
              </a:ext>
            </a:extLst>
          </p:cNvPr>
          <p:cNvSpPr/>
          <p:nvPr/>
        </p:nvSpPr>
        <p:spPr>
          <a:xfrm>
            <a:off x="3752047" y="2584518"/>
            <a:ext cx="1664287" cy="573986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GB" sz="2000" b="1" dirty="0">
                <a:latin typeface="Century Gothic" panose="020B0502020202020204" pitchFamily="34" charset="0"/>
              </a:rPr>
              <a:t>(2a + 2) ÷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100" y="5105400"/>
            <a:ext cx="421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Because (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2 x 7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14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+ 2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16)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÷ 2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8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nd (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2 x 11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22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+ 2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24)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÷ 2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12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nd (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2 x 25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50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+ 2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52)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÷ 2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26</a:t>
            </a:r>
            <a:endParaRPr lang="en-GB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073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Thursday 2</a:t>
            </a:r>
            <a:r>
              <a:rPr lang="en-GB" sz="2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nd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July 2020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L.O: to solve problems using </a:t>
            </a: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 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algebraic </a:t>
            </a: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ule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54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5ECF259-89F5-437B-9E25-09D7486F7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2" name="Rounded Rectangular Callout 8">
            <a:extLst>
              <a:ext uri="{FF2B5EF4-FFF2-40B4-BE49-F238E27FC236}">
                <a16:creationId xmlns="" xmlns:a16="http://schemas.microsoft.com/office/drawing/2014/main" id="{26655BAA-D0C7-493A-AD80-423376A33E9F}"/>
              </a:ext>
            </a:extLst>
          </p:cNvPr>
          <p:cNvSpPr/>
          <p:nvPr/>
        </p:nvSpPr>
        <p:spPr>
          <a:xfrm>
            <a:off x="3024841" y="2860733"/>
            <a:ext cx="3094317" cy="1136533"/>
          </a:xfrm>
          <a:prstGeom prst="wedgeRoundRectCallout">
            <a:avLst>
              <a:gd name="adj1" fmla="val -56468"/>
              <a:gd name="adj2" fmla="val 2119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Both rules will give the same answer.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BCA75DB-3E80-4C4F-9445-C9FC76E19B7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Leah is using the rule 7a + 10.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Jaiden is using the rule (a + 10) x 7.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Jaiden says: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why or why not.</a:t>
            </a: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01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5ECF259-89F5-437B-9E25-09D7486F7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2" name="Rounded Rectangular Callout 8">
            <a:extLst>
              <a:ext uri="{FF2B5EF4-FFF2-40B4-BE49-F238E27FC236}">
                <a16:creationId xmlns="" xmlns:a16="http://schemas.microsoft.com/office/drawing/2014/main" id="{26655BAA-D0C7-493A-AD80-423376A33E9F}"/>
              </a:ext>
            </a:extLst>
          </p:cNvPr>
          <p:cNvSpPr/>
          <p:nvPr/>
        </p:nvSpPr>
        <p:spPr>
          <a:xfrm>
            <a:off x="3024841" y="2860733"/>
            <a:ext cx="3094317" cy="1136533"/>
          </a:xfrm>
          <a:prstGeom prst="wedgeRoundRectCallout">
            <a:avLst>
              <a:gd name="adj1" fmla="val -56468"/>
              <a:gd name="adj2" fmla="val 2119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Both rules will give the same answer.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BCA75DB-3E80-4C4F-9445-C9FC76E19B7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Leah is using the rule 7a + 10.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Jaiden is using the rule (a + 10) x 7.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Jaiden says: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why or why not.</a:t>
            </a:r>
          </a:p>
          <a:p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do not agree because…</a:t>
            </a: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3262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5ECF259-89F5-437B-9E25-09D7486F7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2" name="Rounded Rectangular Callout 8">
            <a:extLst>
              <a:ext uri="{FF2B5EF4-FFF2-40B4-BE49-F238E27FC236}">
                <a16:creationId xmlns="" xmlns:a16="http://schemas.microsoft.com/office/drawing/2014/main" id="{26655BAA-D0C7-493A-AD80-423376A33E9F}"/>
              </a:ext>
            </a:extLst>
          </p:cNvPr>
          <p:cNvSpPr/>
          <p:nvPr/>
        </p:nvSpPr>
        <p:spPr>
          <a:xfrm>
            <a:off x="3024841" y="2860733"/>
            <a:ext cx="3094317" cy="1136533"/>
          </a:xfrm>
          <a:prstGeom prst="wedgeRoundRectCallout">
            <a:avLst>
              <a:gd name="adj1" fmla="val -56468"/>
              <a:gd name="adj2" fmla="val 2119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Both rules will give the same answer.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BCA75DB-3E80-4C4F-9445-C9FC76E19B7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Leah is using the rule 7a + 10.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Jaiden is using the rule (a + 10) x 7.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Jaiden says: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you agree? Explain why or why not.</a:t>
            </a:r>
          </a:p>
          <a:p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 do not agree because when a = 2.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7a + 10. 14 + 10 = 24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(a + 10) x 7. 12 x 7 = 84</a:t>
            </a:r>
          </a:p>
          <a:p>
            <a:pPr algn="ctr"/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933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cards below to create 4 different algebraic expressions for this function machine.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Work out the outputs for each expression.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greatest output you can make?</a:t>
            </a: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559A0A-9CE8-FA4A-A40A-071D8AC67832}"/>
              </a:ext>
            </a:extLst>
          </p:cNvPr>
          <p:cNvSpPr txBox="1"/>
          <p:nvPr/>
        </p:nvSpPr>
        <p:spPr>
          <a:xfrm>
            <a:off x="2289878" y="2555287"/>
            <a:ext cx="540000" cy="540000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1FEE7D08-F1FA-A040-B915-FB98B85B4358}"/>
              </a:ext>
            </a:extLst>
          </p:cNvPr>
          <p:cNvCxnSpPr>
            <a:cxnSpLocks/>
          </p:cNvCxnSpPr>
          <p:nvPr/>
        </p:nvCxnSpPr>
        <p:spPr>
          <a:xfrm>
            <a:off x="2877159" y="2822344"/>
            <a:ext cx="409541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D11763B-A03B-DC44-A291-6F48257CD348}"/>
              </a:ext>
            </a:extLst>
          </p:cNvPr>
          <p:cNvCxnSpPr>
            <a:cxnSpLocks/>
          </p:cNvCxnSpPr>
          <p:nvPr/>
        </p:nvCxnSpPr>
        <p:spPr>
          <a:xfrm>
            <a:off x="5994074" y="2822343"/>
            <a:ext cx="419672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8596F72-9F83-9E4F-9767-9F9D4319BA31}"/>
              </a:ext>
            </a:extLst>
          </p:cNvPr>
          <p:cNvSpPr txBox="1"/>
          <p:nvPr/>
        </p:nvSpPr>
        <p:spPr>
          <a:xfrm>
            <a:off x="6441865" y="2552344"/>
            <a:ext cx="540000" cy="540000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89C78C7-973F-E74E-9CCF-CF417B0452E2}"/>
              </a:ext>
            </a:extLst>
          </p:cNvPr>
          <p:cNvSpPr txBox="1"/>
          <p:nvPr/>
        </p:nvSpPr>
        <p:spPr>
          <a:xfrm>
            <a:off x="3665996" y="1945929"/>
            <a:ext cx="386777" cy="37147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B4CECDF-B5C9-104F-8274-28A0E0D5B3B0}"/>
              </a:ext>
            </a:extLst>
          </p:cNvPr>
          <p:cNvSpPr txBox="1"/>
          <p:nvPr/>
        </p:nvSpPr>
        <p:spPr>
          <a:xfrm>
            <a:off x="3193335" y="1945929"/>
            <a:ext cx="386777" cy="37147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2A79F8A-6F22-444B-B1D2-917B6A198DD9}"/>
              </a:ext>
            </a:extLst>
          </p:cNvPr>
          <p:cNvSpPr txBox="1"/>
          <p:nvPr/>
        </p:nvSpPr>
        <p:spPr>
          <a:xfrm>
            <a:off x="4138657" y="1945929"/>
            <a:ext cx="386777" cy="37147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F7D9658-6627-8B49-8B99-FE8B1FA774D2}"/>
              </a:ext>
            </a:extLst>
          </p:cNvPr>
          <p:cNvSpPr txBox="1"/>
          <p:nvPr/>
        </p:nvSpPr>
        <p:spPr>
          <a:xfrm>
            <a:off x="4611318" y="1945929"/>
            <a:ext cx="386777" cy="37147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3021A1-1DCD-3C44-95B0-9870DE0C60A8}"/>
              </a:ext>
            </a:extLst>
          </p:cNvPr>
          <p:cNvSpPr txBox="1"/>
          <p:nvPr/>
        </p:nvSpPr>
        <p:spPr>
          <a:xfrm>
            <a:off x="5083979" y="1945929"/>
            <a:ext cx="386777" cy="37147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1C3874-9400-E640-8410-C8AC11CDC633}"/>
              </a:ext>
            </a:extLst>
          </p:cNvPr>
          <p:cNvSpPr txBox="1"/>
          <p:nvPr/>
        </p:nvSpPr>
        <p:spPr>
          <a:xfrm>
            <a:off x="5556640" y="1945929"/>
            <a:ext cx="386777" cy="37147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318B994-AE37-B343-8A86-67D51E18BD8B}"/>
              </a:ext>
            </a:extLst>
          </p:cNvPr>
          <p:cNvSpPr txBox="1"/>
          <p:nvPr/>
        </p:nvSpPr>
        <p:spPr>
          <a:xfrm>
            <a:off x="4000862" y="2553104"/>
            <a:ext cx="540000" cy="5400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A643F91-B845-9E44-932C-20953CBB976B}"/>
              </a:ext>
            </a:extLst>
          </p:cNvPr>
          <p:cNvSpPr txBox="1"/>
          <p:nvPr/>
        </p:nvSpPr>
        <p:spPr>
          <a:xfrm>
            <a:off x="4694734" y="2553816"/>
            <a:ext cx="540000" cy="5400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228A0B2-F441-094B-A506-8EF939488FAC}"/>
              </a:ext>
            </a:extLst>
          </p:cNvPr>
          <p:cNvSpPr txBox="1"/>
          <p:nvPr/>
        </p:nvSpPr>
        <p:spPr>
          <a:xfrm>
            <a:off x="5388606" y="2552344"/>
            <a:ext cx="540000" cy="5400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EB73B30-8CE3-C640-9C74-34E22E63A1D4}"/>
              </a:ext>
            </a:extLst>
          </p:cNvPr>
          <p:cNvSpPr txBox="1"/>
          <p:nvPr/>
        </p:nvSpPr>
        <p:spPr>
          <a:xfrm>
            <a:off x="3325251" y="2552344"/>
            <a:ext cx="540000" cy="5400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900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cards below to create 4 different algebraic expressions for this function machine.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Work out the outputs for each expression.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greatest output you can make?</a:t>
            </a:r>
            <a:endParaRPr lang="en-GB" sz="20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answers, for example: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x 10, + 3 = 53, + 10, x 3 = 45</a:t>
            </a: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+ 3 x 8 = 64, + 8, x 10 = 130</a:t>
            </a:r>
          </a:p>
          <a:p>
            <a:pPr lvl="0" algn="ctr" defTabSz="514350">
              <a:defRPr/>
            </a:pP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Greatest output is 130.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559A0A-9CE8-FA4A-A40A-071D8AC67832}"/>
              </a:ext>
            </a:extLst>
          </p:cNvPr>
          <p:cNvSpPr txBox="1"/>
          <p:nvPr/>
        </p:nvSpPr>
        <p:spPr>
          <a:xfrm>
            <a:off x="2289878" y="2555287"/>
            <a:ext cx="540000" cy="540000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1FEE7D08-F1FA-A040-B915-FB98B85B4358}"/>
              </a:ext>
            </a:extLst>
          </p:cNvPr>
          <p:cNvCxnSpPr>
            <a:cxnSpLocks/>
          </p:cNvCxnSpPr>
          <p:nvPr/>
        </p:nvCxnSpPr>
        <p:spPr>
          <a:xfrm>
            <a:off x="2877159" y="2822344"/>
            <a:ext cx="409541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D11763B-A03B-DC44-A291-6F48257CD348}"/>
              </a:ext>
            </a:extLst>
          </p:cNvPr>
          <p:cNvCxnSpPr>
            <a:cxnSpLocks/>
          </p:cNvCxnSpPr>
          <p:nvPr/>
        </p:nvCxnSpPr>
        <p:spPr>
          <a:xfrm>
            <a:off x="5994074" y="2822343"/>
            <a:ext cx="419672" cy="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8596F72-9F83-9E4F-9767-9F9D4319BA31}"/>
              </a:ext>
            </a:extLst>
          </p:cNvPr>
          <p:cNvSpPr txBox="1"/>
          <p:nvPr/>
        </p:nvSpPr>
        <p:spPr>
          <a:xfrm>
            <a:off x="6441865" y="2552344"/>
            <a:ext cx="540000" cy="540000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89C78C7-973F-E74E-9CCF-CF417B0452E2}"/>
              </a:ext>
            </a:extLst>
          </p:cNvPr>
          <p:cNvSpPr txBox="1"/>
          <p:nvPr/>
        </p:nvSpPr>
        <p:spPr>
          <a:xfrm>
            <a:off x="3665996" y="1945929"/>
            <a:ext cx="386777" cy="37147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B4CECDF-B5C9-104F-8274-28A0E0D5B3B0}"/>
              </a:ext>
            </a:extLst>
          </p:cNvPr>
          <p:cNvSpPr txBox="1"/>
          <p:nvPr/>
        </p:nvSpPr>
        <p:spPr>
          <a:xfrm>
            <a:off x="3193335" y="1945929"/>
            <a:ext cx="386777" cy="37147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2A79F8A-6F22-444B-B1D2-917B6A198DD9}"/>
              </a:ext>
            </a:extLst>
          </p:cNvPr>
          <p:cNvSpPr txBox="1"/>
          <p:nvPr/>
        </p:nvSpPr>
        <p:spPr>
          <a:xfrm>
            <a:off x="4138657" y="1945929"/>
            <a:ext cx="386777" cy="37147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F7D9658-6627-8B49-8B99-FE8B1FA774D2}"/>
              </a:ext>
            </a:extLst>
          </p:cNvPr>
          <p:cNvSpPr txBox="1"/>
          <p:nvPr/>
        </p:nvSpPr>
        <p:spPr>
          <a:xfrm>
            <a:off x="4611318" y="1945929"/>
            <a:ext cx="386777" cy="37147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93021A1-1DCD-3C44-95B0-9870DE0C60A8}"/>
              </a:ext>
            </a:extLst>
          </p:cNvPr>
          <p:cNvSpPr txBox="1"/>
          <p:nvPr/>
        </p:nvSpPr>
        <p:spPr>
          <a:xfrm>
            <a:off x="5083979" y="1945929"/>
            <a:ext cx="386777" cy="37147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1C3874-9400-E640-8410-C8AC11CDC633}"/>
              </a:ext>
            </a:extLst>
          </p:cNvPr>
          <p:cNvSpPr txBox="1"/>
          <p:nvPr/>
        </p:nvSpPr>
        <p:spPr>
          <a:xfrm>
            <a:off x="5556640" y="1945929"/>
            <a:ext cx="386777" cy="37147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318B994-AE37-B343-8A86-67D51E18BD8B}"/>
              </a:ext>
            </a:extLst>
          </p:cNvPr>
          <p:cNvSpPr txBox="1"/>
          <p:nvPr/>
        </p:nvSpPr>
        <p:spPr>
          <a:xfrm>
            <a:off x="4000862" y="2553104"/>
            <a:ext cx="540000" cy="5400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A643F91-B845-9E44-932C-20953CBB976B}"/>
              </a:ext>
            </a:extLst>
          </p:cNvPr>
          <p:cNvSpPr txBox="1"/>
          <p:nvPr/>
        </p:nvSpPr>
        <p:spPr>
          <a:xfrm>
            <a:off x="4694734" y="2553816"/>
            <a:ext cx="540000" cy="5400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228A0B2-F441-094B-A506-8EF939488FAC}"/>
              </a:ext>
            </a:extLst>
          </p:cNvPr>
          <p:cNvSpPr txBox="1"/>
          <p:nvPr/>
        </p:nvSpPr>
        <p:spPr>
          <a:xfrm>
            <a:off x="5388606" y="2552344"/>
            <a:ext cx="540000" cy="5400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EB73B30-8CE3-C640-9C74-34E22E63A1D4}"/>
              </a:ext>
            </a:extLst>
          </p:cNvPr>
          <p:cNvSpPr txBox="1"/>
          <p:nvPr/>
        </p:nvSpPr>
        <p:spPr>
          <a:xfrm>
            <a:off x="3325251" y="2552344"/>
            <a:ext cx="540000" cy="54000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algn="ctr"/>
            <a:endParaRPr lang="en-GB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894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19D29F-6C4C-4A3F-897F-1611C37C6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0" name="Rounded Rectangular Callout 23">
            <a:extLst>
              <a:ext uri="{FF2B5EF4-FFF2-40B4-BE49-F238E27FC236}">
                <a16:creationId xmlns="" xmlns:a16="http://schemas.microsoft.com/office/drawing/2014/main" id="{49241D94-7808-4E88-95AA-3219513EABB4}"/>
              </a:ext>
            </a:extLst>
          </p:cNvPr>
          <p:cNvSpPr/>
          <p:nvPr/>
        </p:nvSpPr>
        <p:spPr>
          <a:xfrm>
            <a:off x="3239275" y="1288038"/>
            <a:ext cx="5004979" cy="1873675"/>
          </a:xfrm>
          <a:prstGeom prst="wedgeRoundRectCallout">
            <a:avLst>
              <a:gd name="adj1" fmla="val -45319"/>
              <a:gd name="adj2" fmla="val 7899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two step function machine which has – 8, + 9 as its functions could provide the same output using just one step.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9A39EFB-1286-4F59-A3C2-D7BAD1EEFF1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555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19D29F-6C4C-4A3F-897F-1611C37C6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0" name="Rounded Rectangular Callout 23">
            <a:extLst>
              <a:ext uri="{FF2B5EF4-FFF2-40B4-BE49-F238E27FC236}">
                <a16:creationId xmlns="" xmlns:a16="http://schemas.microsoft.com/office/drawing/2014/main" id="{49241D94-7808-4E88-95AA-3219513EABB4}"/>
              </a:ext>
            </a:extLst>
          </p:cNvPr>
          <p:cNvSpPr/>
          <p:nvPr/>
        </p:nvSpPr>
        <p:spPr>
          <a:xfrm>
            <a:off x="3239275" y="1288038"/>
            <a:ext cx="5004979" cy="1873675"/>
          </a:xfrm>
          <a:prstGeom prst="wedgeRoundRectCallout">
            <a:avLst>
              <a:gd name="adj1" fmla="val -45319"/>
              <a:gd name="adj2" fmla="val 7899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two step function machine which has – 8, + 9 as its functions could provide the same output using just one step.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9A39EFB-1286-4F59-A3C2-D7BAD1EEFF1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statement is true because…</a:t>
            </a: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685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19D29F-6C4C-4A3F-897F-1611C37C6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0" name="Rounded Rectangular Callout 23">
            <a:extLst>
              <a:ext uri="{FF2B5EF4-FFF2-40B4-BE49-F238E27FC236}">
                <a16:creationId xmlns="" xmlns:a16="http://schemas.microsoft.com/office/drawing/2014/main" id="{49241D94-7808-4E88-95AA-3219513EABB4}"/>
              </a:ext>
            </a:extLst>
          </p:cNvPr>
          <p:cNvSpPr/>
          <p:nvPr/>
        </p:nvSpPr>
        <p:spPr>
          <a:xfrm>
            <a:off x="3239275" y="1288038"/>
            <a:ext cx="5004979" cy="1873675"/>
          </a:xfrm>
          <a:prstGeom prst="wedgeRoundRectCallout">
            <a:avLst>
              <a:gd name="adj1" fmla="val -45319"/>
              <a:gd name="adj2" fmla="val 7899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two step function machine which has – 8, + 9 as its functions could provide the same output using just one step.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9A39EFB-1286-4F59-A3C2-D7BAD1EEFF1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statement is true because – 8, + 9 is the same as adding one. If I start with 10, 10 – 8 + 9 = 11. 10 + 1 = 11</a:t>
            </a: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112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Write the outputs for the algebraic function.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738207E3-54EB-1540-8B4F-B886FDF4673B}"/>
              </a:ext>
            </a:extLst>
          </p:cNvPr>
          <p:cNvSpPr/>
          <p:nvPr/>
        </p:nvSpPr>
        <p:spPr>
          <a:xfrm>
            <a:off x="2904665" y="2606555"/>
            <a:ext cx="864000" cy="7200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25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4BA8D5CA-2730-9C4B-BE0E-06B2E033B3CF}"/>
              </a:ext>
            </a:extLst>
          </p:cNvPr>
          <p:cNvSpPr/>
          <p:nvPr/>
        </p:nvSpPr>
        <p:spPr>
          <a:xfrm>
            <a:off x="2909309" y="3427608"/>
            <a:ext cx="864000" cy="7200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45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650A2A9A-7974-5345-9D54-F4C1E13C5E81}"/>
              </a:ext>
            </a:extLst>
          </p:cNvPr>
          <p:cNvSpPr/>
          <p:nvPr/>
        </p:nvSpPr>
        <p:spPr>
          <a:xfrm>
            <a:off x="2904665" y="4248661"/>
            <a:ext cx="864000" cy="7200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33ECF531-27C7-344E-A5FD-5EDD9AC176C3}"/>
              </a:ext>
            </a:extLst>
          </p:cNvPr>
          <p:cNvSpPr/>
          <p:nvPr/>
        </p:nvSpPr>
        <p:spPr>
          <a:xfrm>
            <a:off x="5240049" y="2609935"/>
            <a:ext cx="864000" cy="7200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2FE49147-783C-7F4A-AE7C-527D146AF6D8}"/>
              </a:ext>
            </a:extLst>
          </p:cNvPr>
          <p:cNvSpPr/>
          <p:nvPr/>
        </p:nvSpPr>
        <p:spPr>
          <a:xfrm>
            <a:off x="5240049" y="3429706"/>
            <a:ext cx="864000" cy="7200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75D48887-E4F1-9342-86DC-A78C689EE9C1}"/>
              </a:ext>
            </a:extLst>
          </p:cNvPr>
          <p:cNvSpPr/>
          <p:nvPr/>
        </p:nvSpPr>
        <p:spPr>
          <a:xfrm>
            <a:off x="5240049" y="4246058"/>
            <a:ext cx="864000" cy="7200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8CF36214-91E0-D64A-8B89-444B5F49015C}"/>
              </a:ext>
            </a:extLst>
          </p:cNvPr>
          <p:cNvCxnSpPr>
            <a:cxnSpLocks/>
          </p:cNvCxnSpPr>
          <p:nvPr/>
        </p:nvCxnSpPr>
        <p:spPr>
          <a:xfrm>
            <a:off x="3818462" y="2966555"/>
            <a:ext cx="1397927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91CF685A-4711-EA4D-94E9-0849B8F306A2}"/>
              </a:ext>
            </a:extLst>
          </p:cNvPr>
          <p:cNvCxnSpPr>
            <a:cxnSpLocks/>
          </p:cNvCxnSpPr>
          <p:nvPr/>
        </p:nvCxnSpPr>
        <p:spPr>
          <a:xfrm>
            <a:off x="3818462" y="3787608"/>
            <a:ext cx="1397927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C097FB60-9A10-634A-AA92-9B6B7B94E7F0}"/>
              </a:ext>
            </a:extLst>
          </p:cNvPr>
          <p:cNvCxnSpPr>
            <a:cxnSpLocks/>
          </p:cNvCxnSpPr>
          <p:nvPr/>
        </p:nvCxnSpPr>
        <p:spPr>
          <a:xfrm>
            <a:off x="3818462" y="4582453"/>
            <a:ext cx="1397927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FDD0BD7C-ACB6-C347-8D39-80418B05AA0B}"/>
              </a:ext>
            </a:extLst>
          </p:cNvPr>
          <p:cNvSpPr/>
          <p:nvPr/>
        </p:nvSpPr>
        <p:spPr>
          <a:xfrm>
            <a:off x="3710150" y="1809630"/>
            <a:ext cx="1571939" cy="7200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(a + 5) ÷ 5</a:t>
            </a:r>
          </a:p>
        </p:txBody>
      </p:sp>
    </p:spTree>
    <p:extLst>
      <p:ext uri="{BB962C8B-B14F-4D97-AF65-F5344CB8AC3E}">
        <p14:creationId xmlns="" xmlns:p14="http://schemas.microsoft.com/office/powerpoint/2010/main" val="36917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Friday 3</a:t>
            </a:r>
            <a:r>
              <a:rPr lang="en-GB" sz="2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rd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July 2020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L.O: to find pairs of values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54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If                  = 10 and                   = 5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Calculate:                  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+                     +                     +</a:t>
            </a:r>
          </a:p>
        </p:txBody>
      </p:sp>
      <p:sp>
        <p:nvSpPr>
          <p:cNvPr id="6" name="5-Point Star 5">
            <a:extLst>
              <a:ext uri="{FF2B5EF4-FFF2-40B4-BE49-F238E27FC236}">
                <a16:creationId xmlns="" xmlns:a16="http://schemas.microsoft.com/office/drawing/2014/main" id="{D0252090-1452-5F4D-A3BE-545F5FE8894C}"/>
              </a:ext>
            </a:extLst>
          </p:cNvPr>
          <p:cNvSpPr/>
          <p:nvPr/>
        </p:nvSpPr>
        <p:spPr>
          <a:xfrm>
            <a:off x="2769963" y="937060"/>
            <a:ext cx="1054152" cy="10541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BE4F651-6AF7-2C40-86CE-327DAC57EC7F}"/>
              </a:ext>
            </a:extLst>
          </p:cNvPr>
          <p:cNvSpPr/>
          <p:nvPr/>
        </p:nvSpPr>
        <p:spPr>
          <a:xfrm>
            <a:off x="5119498" y="937060"/>
            <a:ext cx="1054152" cy="1054152"/>
          </a:xfrm>
          <a:prstGeom prst="ellipse">
            <a:avLst/>
          </a:prstGeom>
          <a:solidFill>
            <a:srgbClr val="66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>
            <a:extLst>
              <a:ext uri="{FF2B5EF4-FFF2-40B4-BE49-F238E27FC236}">
                <a16:creationId xmlns="" xmlns:a16="http://schemas.microsoft.com/office/drawing/2014/main" id="{50C1C588-3B4D-774F-BF82-18DA5D2691EF}"/>
              </a:ext>
            </a:extLst>
          </p:cNvPr>
          <p:cNvSpPr/>
          <p:nvPr/>
        </p:nvSpPr>
        <p:spPr>
          <a:xfrm>
            <a:off x="4695377" y="2809860"/>
            <a:ext cx="1054152" cy="10541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>
            <a:extLst>
              <a:ext uri="{FF2B5EF4-FFF2-40B4-BE49-F238E27FC236}">
                <a16:creationId xmlns="" xmlns:a16="http://schemas.microsoft.com/office/drawing/2014/main" id="{BD237FC7-21F1-C04F-A96A-56A0585A3674}"/>
              </a:ext>
            </a:extLst>
          </p:cNvPr>
          <p:cNvSpPr/>
          <p:nvPr/>
        </p:nvSpPr>
        <p:spPr>
          <a:xfrm>
            <a:off x="3078453" y="2809860"/>
            <a:ext cx="1054152" cy="10541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D49828C3-8078-1B4D-AFD1-AAAAD819851F}"/>
              </a:ext>
            </a:extLst>
          </p:cNvPr>
          <p:cNvSpPr/>
          <p:nvPr/>
        </p:nvSpPr>
        <p:spPr>
          <a:xfrm>
            <a:off x="1461529" y="2809860"/>
            <a:ext cx="1054152" cy="10541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A5C2C2F-C77D-6E45-85C2-090C143B761C}"/>
              </a:ext>
            </a:extLst>
          </p:cNvPr>
          <p:cNvSpPr/>
          <p:nvPr/>
        </p:nvSpPr>
        <p:spPr>
          <a:xfrm>
            <a:off x="6312302" y="2809860"/>
            <a:ext cx="1054152" cy="1054152"/>
          </a:xfrm>
          <a:prstGeom prst="ellipse">
            <a:avLst/>
          </a:prstGeom>
          <a:solidFill>
            <a:srgbClr val="66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69721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If                  = 10 and                   = 5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Calculate:                   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              +                     +                     +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 + 10 + 10 + 5 = 35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5-Point Star 5">
            <a:extLst>
              <a:ext uri="{FF2B5EF4-FFF2-40B4-BE49-F238E27FC236}">
                <a16:creationId xmlns="" xmlns:a16="http://schemas.microsoft.com/office/drawing/2014/main" id="{D0252090-1452-5F4D-A3BE-545F5FE8894C}"/>
              </a:ext>
            </a:extLst>
          </p:cNvPr>
          <p:cNvSpPr/>
          <p:nvPr/>
        </p:nvSpPr>
        <p:spPr>
          <a:xfrm>
            <a:off x="2769963" y="937060"/>
            <a:ext cx="1054152" cy="10541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BE4F651-6AF7-2C40-86CE-327DAC57EC7F}"/>
              </a:ext>
            </a:extLst>
          </p:cNvPr>
          <p:cNvSpPr/>
          <p:nvPr/>
        </p:nvSpPr>
        <p:spPr>
          <a:xfrm>
            <a:off x="5119498" y="937060"/>
            <a:ext cx="1054152" cy="1054152"/>
          </a:xfrm>
          <a:prstGeom prst="ellipse">
            <a:avLst/>
          </a:prstGeom>
          <a:solidFill>
            <a:srgbClr val="66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>
            <a:extLst>
              <a:ext uri="{FF2B5EF4-FFF2-40B4-BE49-F238E27FC236}">
                <a16:creationId xmlns="" xmlns:a16="http://schemas.microsoft.com/office/drawing/2014/main" id="{50C1C588-3B4D-774F-BF82-18DA5D2691EF}"/>
              </a:ext>
            </a:extLst>
          </p:cNvPr>
          <p:cNvSpPr/>
          <p:nvPr/>
        </p:nvSpPr>
        <p:spPr>
          <a:xfrm>
            <a:off x="4695377" y="2809860"/>
            <a:ext cx="1054152" cy="10541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>
            <a:extLst>
              <a:ext uri="{FF2B5EF4-FFF2-40B4-BE49-F238E27FC236}">
                <a16:creationId xmlns="" xmlns:a16="http://schemas.microsoft.com/office/drawing/2014/main" id="{BD237FC7-21F1-C04F-A96A-56A0585A3674}"/>
              </a:ext>
            </a:extLst>
          </p:cNvPr>
          <p:cNvSpPr/>
          <p:nvPr/>
        </p:nvSpPr>
        <p:spPr>
          <a:xfrm>
            <a:off x="3078453" y="2809860"/>
            <a:ext cx="1054152" cy="10541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5-Point Star 11">
            <a:extLst>
              <a:ext uri="{FF2B5EF4-FFF2-40B4-BE49-F238E27FC236}">
                <a16:creationId xmlns="" xmlns:a16="http://schemas.microsoft.com/office/drawing/2014/main" id="{D49828C3-8078-1B4D-AFD1-AAAAD819851F}"/>
              </a:ext>
            </a:extLst>
          </p:cNvPr>
          <p:cNvSpPr/>
          <p:nvPr/>
        </p:nvSpPr>
        <p:spPr>
          <a:xfrm>
            <a:off x="1461529" y="2809860"/>
            <a:ext cx="1054152" cy="10541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5A5C2C2F-C77D-6E45-85C2-090C143B761C}"/>
              </a:ext>
            </a:extLst>
          </p:cNvPr>
          <p:cNvSpPr/>
          <p:nvPr/>
        </p:nvSpPr>
        <p:spPr>
          <a:xfrm>
            <a:off x="6312302" y="2809860"/>
            <a:ext cx="1054152" cy="1054152"/>
          </a:xfrm>
          <a:prstGeom prst="ellipse">
            <a:avLst/>
          </a:prstGeom>
          <a:solidFill>
            <a:srgbClr val="6699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963502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expressions to their values.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       = 10 and        = 0.25.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F471CB4-8F06-3E46-9698-DA1C450BE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2660032"/>
              </p:ext>
            </p:extLst>
          </p:nvPr>
        </p:nvGraphicFramePr>
        <p:xfrm>
          <a:off x="6411843" y="2710592"/>
          <a:ext cx="648000" cy="23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="" xmlns:a16="http://schemas.microsoft.com/office/drawing/2014/main" val="274823507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937436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465009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68624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709228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893163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7EDBFEEF-8CED-3F44-8654-F811E2327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9493084"/>
              </p:ext>
            </p:extLst>
          </p:nvPr>
        </p:nvGraphicFramePr>
        <p:xfrm>
          <a:off x="2057126" y="2494781"/>
          <a:ext cx="3628655" cy="273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10">
                  <a:extLst>
                    <a:ext uri="{9D8B030D-6E8A-4147-A177-3AD203B41FA5}">
                      <a16:colId xmlns="" xmlns:a16="http://schemas.microsoft.com/office/drawing/2014/main" val="3093793482"/>
                    </a:ext>
                  </a:extLst>
                </a:gridCol>
                <a:gridCol w="613249">
                  <a:extLst>
                    <a:ext uri="{9D8B030D-6E8A-4147-A177-3AD203B41FA5}">
                      <a16:colId xmlns="" xmlns:a16="http://schemas.microsoft.com/office/drawing/2014/main" val="3530930510"/>
                    </a:ext>
                  </a:extLst>
                </a:gridCol>
                <a:gridCol w="613249">
                  <a:extLst>
                    <a:ext uri="{9D8B030D-6E8A-4147-A177-3AD203B41FA5}">
                      <a16:colId xmlns="" xmlns:a16="http://schemas.microsoft.com/office/drawing/2014/main" val="4273412060"/>
                    </a:ext>
                  </a:extLst>
                </a:gridCol>
                <a:gridCol w="613249">
                  <a:extLst>
                    <a:ext uri="{9D8B030D-6E8A-4147-A177-3AD203B41FA5}">
                      <a16:colId xmlns="" xmlns:a16="http://schemas.microsoft.com/office/drawing/2014/main" val="3692802715"/>
                    </a:ext>
                  </a:extLst>
                </a:gridCol>
                <a:gridCol w="613249">
                  <a:extLst>
                    <a:ext uri="{9D8B030D-6E8A-4147-A177-3AD203B41FA5}">
                      <a16:colId xmlns="" xmlns:a16="http://schemas.microsoft.com/office/drawing/2014/main" val="1387608571"/>
                    </a:ext>
                  </a:extLst>
                </a:gridCol>
                <a:gridCol w="613249">
                  <a:extLst>
                    <a:ext uri="{9D8B030D-6E8A-4147-A177-3AD203B41FA5}">
                      <a16:colId xmlns="" xmlns:a16="http://schemas.microsoft.com/office/drawing/2014/main" val="2455132942"/>
                    </a:ext>
                  </a:extLst>
                </a:gridCol>
              </a:tblGrid>
              <a:tr h="1076881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55253647"/>
                  </a:ext>
                </a:extLst>
              </a:tr>
              <a:tr h="8267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98797406"/>
                  </a:ext>
                </a:extLst>
              </a:tr>
              <a:tr h="8267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5092752"/>
                  </a:ext>
                </a:extLst>
              </a:tr>
            </a:tbl>
          </a:graphicData>
        </a:graphic>
      </p:graphicFrame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63F9F3D1-A5AC-0940-8377-ED409B95574C}"/>
              </a:ext>
            </a:extLst>
          </p:cNvPr>
          <p:cNvSpPr/>
          <p:nvPr/>
        </p:nvSpPr>
        <p:spPr>
          <a:xfrm>
            <a:off x="2734695" y="2825181"/>
            <a:ext cx="465567" cy="463016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Heart 12">
            <a:extLst>
              <a:ext uri="{FF2B5EF4-FFF2-40B4-BE49-F238E27FC236}">
                <a16:creationId xmlns="" xmlns:a16="http://schemas.microsoft.com/office/drawing/2014/main" id="{E34722BF-54F9-F547-9C05-C60345465DFA}"/>
              </a:ext>
            </a:extLst>
          </p:cNvPr>
          <p:cNvSpPr/>
          <p:nvPr/>
        </p:nvSpPr>
        <p:spPr>
          <a:xfrm>
            <a:off x="3865076" y="2829065"/>
            <a:ext cx="471944" cy="471944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iamond 13">
            <a:extLst>
              <a:ext uri="{FF2B5EF4-FFF2-40B4-BE49-F238E27FC236}">
                <a16:creationId xmlns="" xmlns:a16="http://schemas.microsoft.com/office/drawing/2014/main" id="{84345059-5952-FC4B-8F8D-DD9DE03A7D7B}"/>
              </a:ext>
            </a:extLst>
          </p:cNvPr>
          <p:cNvSpPr/>
          <p:nvPr/>
        </p:nvSpPr>
        <p:spPr>
          <a:xfrm>
            <a:off x="5115516" y="2825181"/>
            <a:ext cx="465567" cy="463016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Heart 14">
            <a:extLst>
              <a:ext uri="{FF2B5EF4-FFF2-40B4-BE49-F238E27FC236}">
                <a16:creationId xmlns="" xmlns:a16="http://schemas.microsoft.com/office/drawing/2014/main" id="{D01C9D3F-E05B-4848-BF10-15372D9096B0}"/>
              </a:ext>
            </a:extLst>
          </p:cNvPr>
          <p:cNvSpPr/>
          <p:nvPr/>
        </p:nvSpPr>
        <p:spPr>
          <a:xfrm>
            <a:off x="2728318" y="3699202"/>
            <a:ext cx="471944" cy="471944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iamond 15">
            <a:extLst>
              <a:ext uri="{FF2B5EF4-FFF2-40B4-BE49-F238E27FC236}">
                <a16:creationId xmlns="" xmlns:a16="http://schemas.microsoft.com/office/drawing/2014/main" id="{05784075-34B2-D94A-9724-320EB6177EAC}"/>
              </a:ext>
            </a:extLst>
          </p:cNvPr>
          <p:cNvSpPr/>
          <p:nvPr/>
        </p:nvSpPr>
        <p:spPr>
          <a:xfrm>
            <a:off x="3871453" y="4539069"/>
            <a:ext cx="465567" cy="463016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Heart 16">
            <a:extLst>
              <a:ext uri="{FF2B5EF4-FFF2-40B4-BE49-F238E27FC236}">
                <a16:creationId xmlns="" xmlns:a16="http://schemas.microsoft.com/office/drawing/2014/main" id="{4735859B-EE55-5348-B5C9-6E53131E00C7}"/>
              </a:ext>
            </a:extLst>
          </p:cNvPr>
          <p:cNvSpPr/>
          <p:nvPr/>
        </p:nvSpPr>
        <p:spPr>
          <a:xfrm>
            <a:off x="3865076" y="3694960"/>
            <a:ext cx="471944" cy="471944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art 19">
            <a:extLst>
              <a:ext uri="{FF2B5EF4-FFF2-40B4-BE49-F238E27FC236}">
                <a16:creationId xmlns="" xmlns:a16="http://schemas.microsoft.com/office/drawing/2014/main" id="{BA88F909-42C5-6247-B5D5-A0BA2BE776CC}"/>
              </a:ext>
            </a:extLst>
          </p:cNvPr>
          <p:cNvSpPr/>
          <p:nvPr/>
        </p:nvSpPr>
        <p:spPr>
          <a:xfrm>
            <a:off x="5118964" y="3694960"/>
            <a:ext cx="471944" cy="471944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Heart 20">
            <a:extLst>
              <a:ext uri="{FF2B5EF4-FFF2-40B4-BE49-F238E27FC236}">
                <a16:creationId xmlns="" xmlns:a16="http://schemas.microsoft.com/office/drawing/2014/main" id="{A47A05D2-5731-074A-9DB6-CAD3EB9CB89E}"/>
              </a:ext>
            </a:extLst>
          </p:cNvPr>
          <p:cNvSpPr/>
          <p:nvPr/>
        </p:nvSpPr>
        <p:spPr>
          <a:xfrm>
            <a:off x="2728318" y="4530141"/>
            <a:ext cx="471944" cy="471944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Heart 21">
            <a:extLst>
              <a:ext uri="{FF2B5EF4-FFF2-40B4-BE49-F238E27FC236}">
                <a16:creationId xmlns="" xmlns:a16="http://schemas.microsoft.com/office/drawing/2014/main" id="{920034FC-CC5C-FB4B-B56A-8EF8B005D8CC}"/>
              </a:ext>
            </a:extLst>
          </p:cNvPr>
          <p:cNvSpPr/>
          <p:nvPr/>
        </p:nvSpPr>
        <p:spPr>
          <a:xfrm>
            <a:off x="5115516" y="4542648"/>
            <a:ext cx="471944" cy="471944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iamond 22">
            <a:extLst>
              <a:ext uri="{FF2B5EF4-FFF2-40B4-BE49-F238E27FC236}">
                <a16:creationId xmlns="" xmlns:a16="http://schemas.microsoft.com/office/drawing/2014/main" id="{4B3FC7ED-9425-4372-B337-5005310E211A}"/>
              </a:ext>
            </a:extLst>
          </p:cNvPr>
          <p:cNvSpPr/>
          <p:nvPr/>
        </p:nvSpPr>
        <p:spPr>
          <a:xfrm>
            <a:off x="4840513" y="1353790"/>
            <a:ext cx="465567" cy="463016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Heart 23">
            <a:extLst>
              <a:ext uri="{FF2B5EF4-FFF2-40B4-BE49-F238E27FC236}">
                <a16:creationId xmlns="" xmlns:a16="http://schemas.microsoft.com/office/drawing/2014/main" id="{DACE888C-36B2-413B-8F12-D87A5755DB68}"/>
              </a:ext>
            </a:extLst>
          </p:cNvPr>
          <p:cNvSpPr/>
          <p:nvPr/>
        </p:nvSpPr>
        <p:spPr>
          <a:xfrm>
            <a:off x="3211028" y="1344862"/>
            <a:ext cx="471944" cy="471944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917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expressions to their values.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       = 10 and        = 0.25.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1F471CB4-8F06-3E46-9698-DA1C450BE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4270202"/>
              </p:ext>
            </p:extLst>
          </p:nvPr>
        </p:nvGraphicFramePr>
        <p:xfrm>
          <a:off x="6411843" y="2710592"/>
          <a:ext cx="648000" cy="23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00">
                  <a:extLst>
                    <a:ext uri="{9D8B030D-6E8A-4147-A177-3AD203B41FA5}">
                      <a16:colId xmlns="" xmlns:a16="http://schemas.microsoft.com/office/drawing/2014/main" val="2748235079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19.75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937436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465009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2.75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6862419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4709228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893163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7EDBFEEF-8CED-3F44-8654-F811E23270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7126" y="2494781"/>
          <a:ext cx="3628655" cy="273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410">
                  <a:extLst>
                    <a:ext uri="{9D8B030D-6E8A-4147-A177-3AD203B41FA5}">
                      <a16:colId xmlns="" xmlns:a16="http://schemas.microsoft.com/office/drawing/2014/main" val="3093793482"/>
                    </a:ext>
                  </a:extLst>
                </a:gridCol>
                <a:gridCol w="613249">
                  <a:extLst>
                    <a:ext uri="{9D8B030D-6E8A-4147-A177-3AD203B41FA5}">
                      <a16:colId xmlns="" xmlns:a16="http://schemas.microsoft.com/office/drawing/2014/main" val="3530930510"/>
                    </a:ext>
                  </a:extLst>
                </a:gridCol>
                <a:gridCol w="613249">
                  <a:extLst>
                    <a:ext uri="{9D8B030D-6E8A-4147-A177-3AD203B41FA5}">
                      <a16:colId xmlns="" xmlns:a16="http://schemas.microsoft.com/office/drawing/2014/main" val="4273412060"/>
                    </a:ext>
                  </a:extLst>
                </a:gridCol>
                <a:gridCol w="613249">
                  <a:extLst>
                    <a:ext uri="{9D8B030D-6E8A-4147-A177-3AD203B41FA5}">
                      <a16:colId xmlns="" xmlns:a16="http://schemas.microsoft.com/office/drawing/2014/main" val="3692802715"/>
                    </a:ext>
                  </a:extLst>
                </a:gridCol>
                <a:gridCol w="613249">
                  <a:extLst>
                    <a:ext uri="{9D8B030D-6E8A-4147-A177-3AD203B41FA5}">
                      <a16:colId xmlns="" xmlns:a16="http://schemas.microsoft.com/office/drawing/2014/main" val="1387608571"/>
                    </a:ext>
                  </a:extLst>
                </a:gridCol>
                <a:gridCol w="613249">
                  <a:extLst>
                    <a:ext uri="{9D8B030D-6E8A-4147-A177-3AD203B41FA5}">
                      <a16:colId xmlns="" xmlns:a16="http://schemas.microsoft.com/office/drawing/2014/main" val="2455132942"/>
                    </a:ext>
                  </a:extLst>
                </a:gridCol>
              </a:tblGrid>
              <a:tr h="1076881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55253647"/>
                  </a:ext>
                </a:extLst>
              </a:tr>
              <a:tr h="8267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98797406"/>
                  </a:ext>
                </a:extLst>
              </a:tr>
              <a:tr h="82674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5092752"/>
                  </a:ext>
                </a:extLst>
              </a:tr>
            </a:tbl>
          </a:graphicData>
        </a:graphic>
      </p:graphicFrame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63F9F3D1-A5AC-0940-8377-ED409B95574C}"/>
              </a:ext>
            </a:extLst>
          </p:cNvPr>
          <p:cNvSpPr/>
          <p:nvPr/>
        </p:nvSpPr>
        <p:spPr>
          <a:xfrm>
            <a:off x="2734695" y="2825181"/>
            <a:ext cx="465567" cy="463016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Heart 12">
            <a:extLst>
              <a:ext uri="{FF2B5EF4-FFF2-40B4-BE49-F238E27FC236}">
                <a16:creationId xmlns="" xmlns:a16="http://schemas.microsoft.com/office/drawing/2014/main" id="{E34722BF-54F9-F547-9C05-C60345465DFA}"/>
              </a:ext>
            </a:extLst>
          </p:cNvPr>
          <p:cNvSpPr/>
          <p:nvPr/>
        </p:nvSpPr>
        <p:spPr>
          <a:xfrm>
            <a:off x="3865076" y="2829065"/>
            <a:ext cx="471944" cy="471944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iamond 13">
            <a:extLst>
              <a:ext uri="{FF2B5EF4-FFF2-40B4-BE49-F238E27FC236}">
                <a16:creationId xmlns="" xmlns:a16="http://schemas.microsoft.com/office/drawing/2014/main" id="{84345059-5952-FC4B-8F8D-DD9DE03A7D7B}"/>
              </a:ext>
            </a:extLst>
          </p:cNvPr>
          <p:cNvSpPr/>
          <p:nvPr/>
        </p:nvSpPr>
        <p:spPr>
          <a:xfrm>
            <a:off x="5115516" y="2825181"/>
            <a:ext cx="465567" cy="463016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Heart 14">
            <a:extLst>
              <a:ext uri="{FF2B5EF4-FFF2-40B4-BE49-F238E27FC236}">
                <a16:creationId xmlns="" xmlns:a16="http://schemas.microsoft.com/office/drawing/2014/main" id="{D01C9D3F-E05B-4848-BF10-15372D9096B0}"/>
              </a:ext>
            </a:extLst>
          </p:cNvPr>
          <p:cNvSpPr/>
          <p:nvPr/>
        </p:nvSpPr>
        <p:spPr>
          <a:xfrm>
            <a:off x="2728318" y="3699202"/>
            <a:ext cx="471944" cy="471944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Diamond 15">
            <a:extLst>
              <a:ext uri="{FF2B5EF4-FFF2-40B4-BE49-F238E27FC236}">
                <a16:creationId xmlns="" xmlns:a16="http://schemas.microsoft.com/office/drawing/2014/main" id="{05784075-34B2-D94A-9724-320EB6177EAC}"/>
              </a:ext>
            </a:extLst>
          </p:cNvPr>
          <p:cNvSpPr/>
          <p:nvPr/>
        </p:nvSpPr>
        <p:spPr>
          <a:xfrm>
            <a:off x="3871453" y="4539069"/>
            <a:ext cx="465567" cy="463016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Heart 16">
            <a:extLst>
              <a:ext uri="{FF2B5EF4-FFF2-40B4-BE49-F238E27FC236}">
                <a16:creationId xmlns="" xmlns:a16="http://schemas.microsoft.com/office/drawing/2014/main" id="{4735859B-EE55-5348-B5C9-6E53131E00C7}"/>
              </a:ext>
            </a:extLst>
          </p:cNvPr>
          <p:cNvSpPr/>
          <p:nvPr/>
        </p:nvSpPr>
        <p:spPr>
          <a:xfrm>
            <a:off x="3865076" y="3694960"/>
            <a:ext cx="471944" cy="471944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Heart 19">
            <a:extLst>
              <a:ext uri="{FF2B5EF4-FFF2-40B4-BE49-F238E27FC236}">
                <a16:creationId xmlns="" xmlns:a16="http://schemas.microsoft.com/office/drawing/2014/main" id="{BA88F909-42C5-6247-B5D5-A0BA2BE776CC}"/>
              </a:ext>
            </a:extLst>
          </p:cNvPr>
          <p:cNvSpPr/>
          <p:nvPr/>
        </p:nvSpPr>
        <p:spPr>
          <a:xfrm>
            <a:off x="5118964" y="3694960"/>
            <a:ext cx="471944" cy="471944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Heart 20">
            <a:extLst>
              <a:ext uri="{FF2B5EF4-FFF2-40B4-BE49-F238E27FC236}">
                <a16:creationId xmlns="" xmlns:a16="http://schemas.microsoft.com/office/drawing/2014/main" id="{A47A05D2-5731-074A-9DB6-CAD3EB9CB89E}"/>
              </a:ext>
            </a:extLst>
          </p:cNvPr>
          <p:cNvSpPr/>
          <p:nvPr/>
        </p:nvSpPr>
        <p:spPr>
          <a:xfrm>
            <a:off x="2728318" y="4530141"/>
            <a:ext cx="471944" cy="471944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Heart 21">
            <a:extLst>
              <a:ext uri="{FF2B5EF4-FFF2-40B4-BE49-F238E27FC236}">
                <a16:creationId xmlns="" xmlns:a16="http://schemas.microsoft.com/office/drawing/2014/main" id="{920034FC-CC5C-FB4B-B56A-8EF8B005D8CC}"/>
              </a:ext>
            </a:extLst>
          </p:cNvPr>
          <p:cNvSpPr/>
          <p:nvPr/>
        </p:nvSpPr>
        <p:spPr>
          <a:xfrm>
            <a:off x="5115516" y="4542648"/>
            <a:ext cx="471944" cy="471944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3CDAA4CD-6833-F34B-8FE1-D983FFF36F88}"/>
              </a:ext>
            </a:extLst>
          </p:cNvPr>
          <p:cNvCxnSpPr>
            <a:cxnSpLocks/>
          </p:cNvCxnSpPr>
          <p:nvPr/>
        </p:nvCxnSpPr>
        <p:spPr>
          <a:xfrm>
            <a:off x="5624533" y="3118085"/>
            <a:ext cx="726062" cy="81029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568F68F-F47C-F94D-81EA-3998D90F0E5B}"/>
              </a:ext>
            </a:extLst>
          </p:cNvPr>
          <p:cNvCxnSpPr>
            <a:cxnSpLocks/>
          </p:cNvCxnSpPr>
          <p:nvPr/>
        </p:nvCxnSpPr>
        <p:spPr>
          <a:xfrm flipV="1">
            <a:off x="5647501" y="3031096"/>
            <a:ext cx="711117" cy="174752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B1CDACA0-7DB6-CB45-A253-9741DFB801A0}"/>
              </a:ext>
            </a:extLst>
          </p:cNvPr>
          <p:cNvCxnSpPr>
            <a:cxnSpLocks/>
          </p:cNvCxnSpPr>
          <p:nvPr/>
        </p:nvCxnSpPr>
        <p:spPr>
          <a:xfrm>
            <a:off x="5609270" y="3988391"/>
            <a:ext cx="704252" cy="62806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amond 24">
            <a:extLst>
              <a:ext uri="{FF2B5EF4-FFF2-40B4-BE49-F238E27FC236}">
                <a16:creationId xmlns="" xmlns:a16="http://schemas.microsoft.com/office/drawing/2014/main" id="{DA8EA8FB-2179-47F5-96A7-E15D29C91049}"/>
              </a:ext>
            </a:extLst>
          </p:cNvPr>
          <p:cNvSpPr/>
          <p:nvPr/>
        </p:nvSpPr>
        <p:spPr>
          <a:xfrm>
            <a:off x="4840513" y="1353790"/>
            <a:ext cx="465567" cy="463016"/>
          </a:xfrm>
          <a:prstGeom prst="diamon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Heart 25">
            <a:extLst>
              <a:ext uri="{FF2B5EF4-FFF2-40B4-BE49-F238E27FC236}">
                <a16:creationId xmlns="" xmlns:a16="http://schemas.microsoft.com/office/drawing/2014/main" id="{EDD5E173-ADEB-4006-9510-0D87EE5691F2}"/>
              </a:ext>
            </a:extLst>
          </p:cNvPr>
          <p:cNvSpPr/>
          <p:nvPr/>
        </p:nvSpPr>
        <p:spPr>
          <a:xfrm>
            <a:off x="3211028" y="1344862"/>
            <a:ext cx="471944" cy="471944"/>
          </a:xfrm>
          <a:prstGeom prst="hear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549400" y="51308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Because (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0.25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x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10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2.5) +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0.25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2.75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nd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10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+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10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+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10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30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and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10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–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0.25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+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10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19.75 </a:t>
            </a:r>
            <a:endParaRPr lang="en-GB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8472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a =     , b = 10 and c = 7.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(8a + c) x b = 84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106B2DF2-8A16-46A9-B2BC-DC067ADD2A8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02511" y="1656320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="" xmlns:a16="http://schemas.microsoft.com/office/drawing/2014/main" val="2299577709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94984361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519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68008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a =     , b = 10 and c = 7.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(8a + c) x b = 84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False; 9 x 10 = 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90</a:t>
            </a:r>
          </a:p>
          <a:p>
            <a:pPr algn="ctr"/>
            <a:endParaRPr lang="en-GB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Because (8 x ¼ = 8/4 = 2 + 7 = 9) x 10 = 90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106B2DF2-8A16-46A9-B2BC-DC067ADD2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3616088"/>
              </p:ext>
            </p:extLst>
          </p:nvPr>
        </p:nvGraphicFramePr>
        <p:xfrm>
          <a:off x="3702511" y="1656320"/>
          <a:ext cx="216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00">
                  <a:extLst>
                    <a:ext uri="{9D8B030D-6E8A-4147-A177-3AD203B41FA5}">
                      <a16:colId xmlns="" xmlns:a16="http://schemas.microsoft.com/office/drawing/2014/main" val="2299577709"/>
                    </a:ext>
                  </a:extLst>
                </a:gridCol>
              </a:tblGrid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94984361"/>
                  </a:ext>
                </a:extLst>
              </a:tr>
              <a:tr h="298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519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92934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.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substitution used for this expression if the value is 4.</a:t>
            </a:r>
            <a:r>
              <a:rPr lang="en-GB" sz="1600" b="1" dirty="0">
                <a:latin typeface="Century Gothic" panose="020B0502020202020204" pitchFamily="34" charset="0"/>
              </a:rPr>
              <a:t>.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D2F473B1-B10A-F442-AFCC-A58C8DD425AC}"/>
              </a:ext>
            </a:extLst>
          </p:cNvPr>
          <p:cNvSpPr/>
          <p:nvPr/>
        </p:nvSpPr>
        <p:spPr>
          <a:xfrm>
            <a:off x="3555746" y="1602350"/>
            <a:ext cx="1787368" cy="432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(2q – 2p) ÷ 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6767A8A0-8192-694A-85DE-5FF843DDC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7586836"/>
              </p:ext>
            </p:extLst>
          </p:nvPr>
        </p:nvGraphicFramePr>
        <p:xfrm>
          <a:off x="2747646" y="2696890"/>
          <a:ext cx="4087107" cy="185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0984">
                  <a:extLst>
                    <a:ext uri="{9D8B030D-6E8A-4147-A177-3AD203B41FA5}">
                      <a16:colId xmlns="" xmlns:a16="http://schemas.microsoft.com/office/drawing/2014/main" val="489521781"/>
                    </a:ext>
                  </a:extLst>
                </a:gridCol>
                <a:gridCol w="370123">
                  <a:extLst>
                    <a:ext uri="{9D8B030D-6E8A-4147-A177-3AD203B41FA5}">
                      <a16:colId xmlns="" xmlns:a16="http://schemas.microsoft.com/office/drawing/2014/main" val="177672466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428489864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p = 0.5  q = 2.5  r = 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9308943"/>
                  </a:ext>
                </a:extLst>
              </a:tr>
              <a:tr h="381880">
                <a:tc>
                  <a:txBody>
                    <a:bodyPr/>
                    <a:lstStyle/>
                    <a:p>
                      <a:endParaRPr lang="en-US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5139072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p = 0.5  q = 2.5  r = 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28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0747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.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substitution used for this expression if the value is 4.</a:t>
            </a:r>
            <a:r>
              <a:rPr lang="en-GB" sz="1600" b="1" dirty="0">
                <a:latin typeface="Century Gothic" panose="020B0502020202020204" pitchFamily="34" charset="0"/>
              </a:rPr>
              <a:t>.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D2F473B1-B10A-F442-AFCC-A58C8DD425AC}"/>
              </a:ext>
            </a:extLst>
          </p:cNvPr>
          <p:cNvSpPr/>
          <p:nvPr/>
        </p:nvSpPr>
        <p:spPr>
          <a:xfrm>
            <a:off x="3555746" y="1602350"/>
            <a:ext cx="1787368" cy="4320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(2q – 2p) ÷ 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6767A8A0-8192-694A-85DE-5FF843DDC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1872588"/>
              </p:ext>
            </p:extLst>
          </p:nvPr>
        </p:nvGraphicFramePr>
        <p:xfrm>
          <a:off x="2747646" y="2696890"/>
          <a:ext cx="4087107" cy="1857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0984">
                  <a:extLst>
                    <a:ext uri="{9D8B030D-6E8A-4147-A177-3AD203B41FA5}">
                      <a16:colId xmlns="" xmlns:a16="http://schemas.microsoft.com/office/drawing/2014/main" val="489521781"/>
                    </a:ext>
                  </a:extLst>
                </a:gridCol>
                <a:gridCol w="370123">
                  <a:extLst>
                    <a:ext uri="{9D8B030D-6E8A-4147-A177-3AD203B41FA5}">
                      <a16:colId xmlns="" xmlns:a16="http://schemas.microsoft.com/office/drawing/2014/main" val="177672466"/>
                    </a:ext>
                  </a:extLst>
                </a:gridCol>
                <a:gridCol w="756000">
                  <a:extLst>
                    <a:ext uri="{9D8B030D-6E8A-4147-A177-3AD203B41FA5}">
                      <a16:colId xmlns="" xmlns:a16="http://schemas.microsoft.com/office/drawing/2014/main" val="428489864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p = 0.5  q = 2.5  r = 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9308943"/>
                  </a:ext>
                </a:extLst>
              </a:tr>
              <a:tr h="381880">
                <a:tc>
                  <a:txBody>
                    <a:bodyPr/>
                    <a:lstStyle/>
                    <a:p>
                      <a:endParaRPr lang="en-US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51390721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p = 0.5  q = 2.5  r = 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28851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36072" y="5015345"/>
            <a:ext cx="694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Because (2 x 2.5 – 2 x 0.5) = 5 – 1 = 4, then 4 ÷ 1 = 4</a:t>
            </a:r>
            <a:endParaRPr lang="en-GB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252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1FE351B-BF2C-4747-857C-FED918871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B4DF70B-260C-4E38-B4DE-E1A90A30C47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1600" b="1" dirty="0">
                <a:latin typeface="Century Gothic" panose="020B0502020202020204" pitchFamily="34" charset="0"/>
              </a:rPr>
              <a:t>.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= 10, b = 25 and c = 2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ounded Rectangular Callout 11">
            <a:extLst>
              <a:ext uri="{FF2B5EF4-FFF2-40B4-BE49-F238E27FC236}">
                <a16:creationId xmlns="" xmlns:a16="http://schemas.microsoft.com/office/drawing/2014/main" id="{C5FCB811-A7A4-4F7D-B61B-7F849953A5F9}"/>
              </a:ext>
            </a:extLst>
          </p:cNvPr>
          <p:cNvSpPr/>
          <p:nvPr/>
        </p:nvSpPr>
        <p:spPr>
          <a:xfrm>
            <a:off x="3223308" y="2275461"/>
            <a:ext cx="2952000" cy="936000"/>
          </a:xfrm>
          <a:prstGeom prst="wedgeRoundRectCallout">
            <a:avLst>
              <a:gd name="adj1" fmla="val -58018"/>
              <a:gd name="adj2" fmla="val 358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2b – a is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 – 10 = 15</a:t>
            </a:r>
          </a:p>
        </p:txBody>
      </p:sp>
      <p:sp>
        <p:nvSpPr>
          <p:cNvPr id="25" name="Rounded Rectangular Callout 12">
            <a:extLst>
              <a:ext uri="{FF2B5EF4-FFF2-40B4-BE49-F238E27FC236}">
                <a16:creationId xmlns="" xmlns:a16="http://schemas.microsoft.com/office/drawing/2014/main" id="{6BAB0F3E-50FA-40EB-A104-2F8F8D3DC9F8}"/>
              </a:ext>
            </a:extLst>
          </p:cNvPr>
          <p:cNvSpPr/>
          <p:nvPr/>
        </p:nvSpPr>
        <p:spPr>
          <a:xfrm>
            <a:off x="3223308" y="3774704"/>
            <a:ext cx="2952000" cy="936000"/>
          </a:xfrm>
          <a:prstGeom prst="wedgeRoundRectCallout">
            <a:avLst>
              <a:gd name="adj1" fmla="val 55928"/>
              <a:gd name="adj2" fmla="val 253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2b – a is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50 – 10 = 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D40DF0F-0092-4A9E-8E8D-71FCAC51C965}"/>
              </a:ext>
            </a:extLst>
          </p:cNvPr>
          <p:cNvSpPr txBox="1"/>
          <p:nvPr/>
        </p:nvSpPr>
        <p:spPr>
          <a:xfrm>
            <a:off x="1870857" y="3316750"/>
            <a:ext cx="87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522F342-7E18-47EE-ABB9-5626F3A62C91}"/>
              </a:ext>
            </a:extLst>
          </p:cNvPr>
          <p:cNvSpPr txBox="1"/>
          <p:nvPr/>
        </p:nvSpPr>
        <p:spPr>
          <a:xfrm>
            <a:off x="6616884" y="4738400"/>
            <a:ext cx="820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Jay</a:t>
            </a:r>
          </a:p>
        </p:txBody>
      </p:sp>
    </p:spTree>
    <p:extLst>
      <p:ext uri="{BB962C8B-B14F-4D97-AF65-F5344CB8AC3E}">
        <p14:creationId xmlns="" xmlns:p14="http://schemas.microsoft.com/office/powerpoint/2010/main" val="301772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61450" y="2977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outputs for the algebraic function.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738207E3-54EB-1540-8B4F-B886FDF4673B}"/>
              </a:ext>
            </a:extLst>
          </p:cNvPr>
          <p:cNvSpPr/>
          <p:nvPr/>
        </p:nvSpPr>
        <p:spPr>
          <a:xfrm>
            <a:off x="2904665" y="2606555"/>
            <a:ext cx="864000" cy="7200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25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4BA8D5CA-2730-9C4B-BE0E-06B2E033B3CF}"/>
              </a:ext>
            </a:extLst>
          </p:cNvPr>
          <p:cNvSpPr/>
          <p:nvPr/>
        </p:nvSpPr>
        <p:spPr>
          <a:xfrm>
            <a:off x="2909309" y="3427608"/>
            <a:ext cx="864000" cy="7200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45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650A2A9A-7974-5345-9D54-F4C1E13C5E81}"/>
              </a:ext>
            </a:extLst>
          </p:cNvPr>
          <p:cNvSpPr/>
          <p:nvPr/>
        </p:nvSpPr>
        <p:spPr>
          <a:xfrm>
            <a:off x="2904665" y="4248661"/>
            <a:ext cx="864000" cy="7200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33ECF531-27C7-344E-A5FD-5EDD9AC176C3}"/>
              </a:ext>
            </a:extLst>
          </p:cNvPr>
          <p:cNvSpPr/>
          <p:nvPr/>
        </p:nvSpPr>
        <p:spPr>
          <a:xfrm>
            <a:off x="5240049" y="2609935"/>
            <a:ext cx="864000" cy="72000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2FE49147-783C-7F4A-AE7C-527D146AF6D8}"/>
              </a:ext>
            </a:extLst>
          </p:cNvPr>
          <p:cNvSpPr/>
          <p:nvPr/>
        </p:nvSpPr>
        <p:spPr>
          <a:xfrm>
            <a:off x="5240049" y="3429706"/>
            <a:ext cx="864000" cy="72000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75D48887-E4F1-9342-86DC-A78C689EE9C1}"/>
              </a:ext>
            </a:extLst>
          </p:cNvPr>
          <p:cNvSpPr/>
          <p:nvPr/>
        </p:nvSpPr>
        <p:spPr>
          <a:xfrm>
            <a:off x="5240049" y="4246058"/>
            <a:ext cx="864000" cy="72000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8CF36214-91E0-D64A-8B89-444B5F49015C}"/>
              </a:ext>
            </a:extLst>
          </p:cNvPr>
          <p:cNvCxnSpPr>
            <a:cxnSpLocks/>
          </p:cNvCxnSpPr>
          <p:nvPr/>
        </p:nvCxnSpPr>
        <p:spPr>
          <a:xfrm>
            <a:off x="3818462" y="2966555"/>
            <a:ext cx="1397927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91CF685A-4711-EA4D-94E9-0849B8F306A2}"/>
              </a:ext>
            </a:extLst>
          </p:cNvPr>
          <p:cNvCxnSpPr>
            <a:cxnSpLocks/>
          </p:cNvCxnSpPr>
          <p:nvPr/>
        </p:nvCxnSpPr>
        <p:spPr>
          <a:xfrm>
            <a:off x="3818462" y="3787608"/>
            <a:ext cx="1397927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C097FB60-9A10-634A-AA92-9B6B7B94E7F0}"/>
              </a:ext>
            </a:extLst>
          </p:cNvPr>
          <p:cNvCxnSpPr>
            <a:cxnSpLocks/>
          </p:cNvCxnSpPr>
          <p:nvPr/>
        </p:nvCxnSpPr>
        <p:spPr>
          <a:xfrm>
            <a:off x="3818462" y="4582453"/>
            <a:ext cx="1397927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FDD0BD7C-ACB6-C347-8D39-80418B05AA0B}"/>
              </a:ext>
            </a:extLst>
          </p:cNvPr>
          <p:cNvSpPr/>
          <p:nvPr/>
        </p:nvSpPr>
        <p:spPr>
          <a:xfrm>
            <a:off x="3710150" y="1809630"/>
            <a:ext cx="1571939" cy="72000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(a + 5) ÷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5273" y="5112327"/>
            <a:ext cx="4558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</a:rPr>
              <a:t>So (</a:t>
            </a:r>
            <a:r>
              <a:rPr lang="en-GB" sz="2000" b="1" dirty="0" smtClean="0">
                <a:solidFill>
                  <a:srgbClr val="FF0000"/>
                </a:solidFill>
                <a:latin typeface="Century Gothic" pitchFamily="34" charset="0"/>
              </a:rPr>
              <a:t>25 </a:t>
            </a:r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</a:rPr>
              <a:t>+</a:t>
            </a:r>
            <a:r>
              <a:rPr lang="en-GB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</a:rPr>
              <a:t>5)</a:t>
            </a:r>
            <a:r>
              <a:rPr lang="en-GB" sz="20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</a:rPr>
              <a:t>÷ 5 = </a:t>
            </a:r>
            <a:r>
              <a:rPr lang="en-GB" sz="2000" b="1" dirty="0" smtClean="0">
                <a:solidFill>
                  <a:srgbClr val="FF0000"/>
                </a:solidFill>
                <a:latin typeface="Century Gothic" pitchFamily="34" charset="0"/>
              </a:rPr>
              <a:t>6</a:t>
            </a:r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</a:rPr>
              <a:t>;</a:t>
            </a:r>
            <a:endParaRPr lang="en-GB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</a:rPr>
              <a:t>nd (</a:t>
            </a:r>
            <a:r>
              <a:rPr lang="en-GB" sz="2000" b="1" dirty="0" smtClean="0">
                <a:solidFill>
                  <a:srgbClr val="FF0000"/>
                </a:solidFill>
                <a:latin typeface="Century Gothic" pitchFamily="34" charset="0"/>
              </a:rPr>
              <a:t>45</a:t>
            </a:r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</a:rPr>
              <a:t> + 5) ÷ 5 = </a:t>
            </a:r>
            <a:r>
              <a:rPr lang="en-GB" sz="2000" b="1" dirty="0" smtClean="0">
                <a:solidFill>
                  <a:srgbClr val="FF0000"/>
                </a:solidFill>
                <a:latin typeface="Century Gothic" pitchFamily="34" charset="0"/>
              </a:rPr>
              <a:t>10</a:t>
            </a:r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</a:rPr>
              <a:t>;</a:t>
            </a:r>
            <a:endParaRPr lang="en-GB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</a:rPr>
              <a:t>nd (</a:t>
            </a:r>
            <a:r>
              <a:rPr lang="en-GB" sz="2000" b="1" dirty="0" smtClean="0">
                <a:solidFill>
                  <a:srgbClr val="FF0000"/>
                </a:solidFill>
                <a:latin typeface="Century Gothic" pitchFamily="34" charset="0"/>
              </a:rPr>
              <a:t>5</a:t>
            </a:r>
            <a:r>
              <a:rPr lang="en-GB" sz="2000" dirty="0" smtClean="0">
                <a:solidFill>
                  <a:srgbClr val="FF0000"/>
                </a:solidFill>
                <a:latin typeface="Century Gothic" pitchFamily="34" charset="0"/>
              </a:rPr>
              <a:t> + 5) ÷ 5 = </a:t>
            </a:r>
            <a:r>
              <a:rPr lang="en-GB" sz="2000" b="1" dirty="0" smtClean="0">
                <a:solidFill>
                  <a:srgbClr val="FF0000"/>
                </a:solidFill>
                <a:latin typeface="Century Gothic" pitchFamily="34" charset="0"/>
              </a:rPr>
              <a:t>2</a:t>
            </a:r>
            <a:endParaRPr lang="en-GB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/>
            <a:endParaRPr lang="en-GB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419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81FE351B-BF2C-4747-857C-FED918871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B4DF70B-260C-4E38-B4DE-E1A90A30C47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1600" b="1" dirty="0">
                <a:latin typeface="Century Gothic" panose="020B0502020202020204" pitchFamily="34" charset="0"/>
              </a:rPr>
              <a:t>.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= 10, b = 25 and c = 2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Jay</a:t>
            </a:r>
          </a:p>
          <a:p>
            <a:pPr algn="ctr" defTabSz="685800">
              <a:defRPr/>
            </a:pP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Because 2 x 25 = 50, then 50 – 10 = 40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ounded Rectangular Callout 11">
            <a:extLst>
              <a:ext uri="{FF2B5EF4-FFF2-40B4-BE49-F238E27FC236}">
                <a16:creationId xmlns="" xmlns:a16="http://schemas.microsoft.com/office/drawing/2014/main" id="{C5FCB811-A7A4-4F7D-B61B-7F849953A5F9}"/>
              </a:ext>
            </a:extLst>
          </p:cNvPr>
          <p:cNvSpPr/>
          <p:nvPr/>
        </p:nvSpPr>
        <p:spPr>
          <a:xfrm>
            <a:off x="3223308" y="2275461"/>
            <a:ext cx="2952000" cy="936000"/>
          </a:xfrm>
          <a:prstGeom prst="wedgeRoundRectCallout">
            <a:avLst>
              <a:gd name="adj1" fmla="val -58018"/>
              <a:gd name="adj2" fmla="val 358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2b – a is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 – 10 = 15</a:t>
            </a:r>
          </a:p>
        </p:txBody>
      </p:sp>
      <p:sp>
        <p:nvSpPr>
          <p:cNvPr id="25" name="Rounded Rectangular Callout 12">
            <a:extLst>
              <a:ext uri="{FF2B5EF4-FFF2-40B4-BE49-F238E27FC236}">
                <a16:creationId xmlns="" xmlns:a16="http://schemas.microsoft.com/office/drawing/2014/main" id="{6BAB0F3E-50FA-40EB-A104-2F8F8D3DC9F8}"/>
              </a:ext>
            </a:extLst>
          </p:cNvPr>
          <p:cNvSpPr/>
          <p:nvPr/>
        </p:nvSpPr>
        <p:spPr>
          <a:xfrm>
            <a:off x="3223308" y="3774704"/>
            <a:ext cx="2952000" cy="936000"/>
          </a:xfrm>
          <a:prstGeom prst="wedgeRoundRectCallout">
            <a:avLst>
              <a:gd name="adj1" fmla="val 55928"/>
              <a:gd name="adj2" fmla="val 253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2b – a is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50 – 10 = 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D40DF0F-0092-4A9E-8E8D-71FCAC51C965}"/>
              </a:ext>
            </a:extLst>
          </p:cNvPr>
          <p:cNvSpPr txBox="1"/>
          <p:nvPr/>
        </p:nvSpPr>
        <p:spPr>
          <a:xfrm>
            <a:off x="1870857" y="3316750"/>
            <a:ext cx="87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522F342-7E18-47EE-ABB9-5626F3A62C91}"/>
              </a:ext>
            </a:extLst>
          </p:cNvPr>
          <p:cNvSpPr txBox="1"/>
          <p:nvPr/>
        </p:nvSpPr>
        <p:spPr>
          <a:xfrm>
            <a:off x="6616884" y="4738400"/>
            <a:ext cx="820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Jay</a:t>
            </a:r>
          </a:p>
        </p:txBody>
      </p:sp>
    </p:spTree>
    <p:extLst>
      <p:ext uri="{BB962C8B-B14F-4D97-AF65-F5344CB8AC3E}">
        <p14:creationId xmlns="" xmlns:p14="http://schemas.microsoft.com/office/powerpoint/2010/main" val="57001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094367F7-6CCA-284E-B175-281EC1CE4631}"/>
              </a:ext>
            </a:extLst>
          </p:cNvPr>
          <p:cNvSpPr/>
          <p:nvPr/>
        </p:nvSpPr>
        <p:spPr>
          <a:xfrm>
            <a:off x="2371504" y="2653002"/>
            <a:ext cx="900000" cy="72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423C71A-1EF6-A547-A4A8-E9F217B42F08}"/>
              </a:ext>
            </a:extLst>
          </p:cNvPr>
          <p:cNvSpPr/>
          <p:nvPr/>
        </p:nvSpPr>
        <p:spPr>
          <a:xfrm>
            <a:off x="5887935" y="2653002"/>
            <a:ext cx="900000" cy="72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F3FE6C11-F85D-6241-A28F-733C61D66E8C}"/>
              </a:ext>
            </a:extLst>
          </p:cNvPr>
          <p:cNvSpPr/>
          <p:nvPr/>
        </p:nvSpPr>
        <p:spPr>
          <a:xfrm>
            <a:off x="4039719" y="2653002"/>
            <a:ext cx="1080000" cy="72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5a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– </a:t>
            </a:r>
            <a:r>
              <a:rPr lang="en-US" sz="2000" b="1" dirty="0">
                <a:latin typeface="Century Gothic" panose="020B0502020202020204" pitchFamily="34" charset="0"/>
              </a:rPr>
              <a:t>7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101BB56B-14CC-0341-A866-87DC1348D755}"/>
              </a:ext>
            </a:extLst>
          </p:cNvPr>
          <p:cNvCxnSpPr>
            <a:cxnSpLocks/>
          </p:cNvCxnSpPr>
          <p:nvPr/>
        </p:nvCxnSpPr>
        <p:spPr>
          <a:xfrm>
            <a:off x="3281920" y="3031176"/>
            <a:ext cx="757799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D55E1376-45BB-7C45-BB67-6374215BF1FD}"/>
              </a:ext>
            </a:extLst>
          </p:cNvPr>
          <p:cNvCxnSpPr>
            <a:cxnSpLocks/>
          </p:cNvCxnSpPr>
          <p:nvPr/>
        </p:nvCxnSpPr>
        <p:spPr>
          <a:xfrm>
            <a:off x="5130136" y="3051142"/>
            <a:ext cx="757799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410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What is the missing function?</a:t>
            </a:r>
            <a:r>
              <a:rPr lang="en-GB" sz="2000" b="1">
                <a:latin typeface="Century Gothic" panose="020B0502020202020204" pitchFamily="34" charset="0"/>
              </a:rPr>
              <a:t/>
            </a:r>
            <a:br>
              <a:rPr lang="en-GB" sz="2000" b="1">
                <a:latin typeface="Century Gothic" panose="020B0502020202020204" pitchFamily="34" charset="0"/>
              </a:rPr>
            </a:b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A65994A0-5CF0-4141-90D1-662FC037C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60233154"/>
              </p:ext>
            </p:extLst>
          </p:nvPr>
        </p:nvGraphicFramePr>
        <p:xfrm>
          <a:off x="3645702" y="3020384"/>
          <a:ext cx="1944000" cy="212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="" xmlns:a16="http://schemas.microsoft.com/office/drawing/2014/main" val="732211157"/>
                    </a:ext>
                  </a:extLst>
                </a:gridCol>
                <a:gridCol w="972000">
                  <a:extLst>
                    <a:ext uri="{9D8B030D-6E8A-4147-A177-3AD203B41FA5}">
                      <a16:colId xmlns="" xmlns:a16="http://schemas.microsoft.com/office/drawing/2014/main" val="392841032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Input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Output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6605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330766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877717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3474860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C4468BC-7630-E541-8530-AB1966775284}"/>
              </a:ext>
            </a:extLst>
          </p:cNvPr>
          <p:cNvSpPr/>
          <p:nvPr/>
        </p:nvSpPr>
        <p:spPr>
          <a:xfrm>
            <a:off x="3668095" y="1902433"/>
            <a:ext cx="756000" cy="720000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+ 9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B35FF2F9-6180-D443-ACB7-FA952D76FD6F}"/>
              </a:ext>
            </a:extLst>
          </p:cNvPr>
          <p:cNvSpPr/>
          <p:nvPr/>
        </p:nvSpPr>
        <p:spPr>
          <a:xfrm>
            <a:off x="4787207" y="1902433"/>
            <a:ext cx="756000" cy="720000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0C02E14-BA7B-D747-97AC-03F4E79BA76B}"/>
              </a:ext>
            </a:extLst>
          </p:cNvPr>
          <p:cNvCxnSpPr>
            <a:cxnSpLocks/>
          </p:cNvCxnSpPr>
          <p:nvPr/>
        </p:nvCxnSpPr>
        <p:spPr>
          <a:xfrm>
            <a:off x="4424095" y="2316828"/>
            <a:ext cx="363112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776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the correct answer is 13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Because 4 x 5 = 20 then 20 – 7 = 13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094367F7-6CCA-284E-B175-281EC1CE4631}"/>
              </a:ext>
            </a:extLst>
          </p:cNvPr>
          <p:cNvSpPr/>
          <p:nvPr/>
        </p:nvSpPr>
        <p:spPr>
          <a:xfrm>
            <a:off x="2371504" y="2653002"/>
            <a:ext cx="900000" cy="72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6423C71A-1EF6-A547-A4A8-E9F217B42F08}"/>
              </a:ext>
            </a:extLst>
          </p:cNvPr>
          <p:cNvSpPr/>
          <p:nvPr/>
        </p:nvSpPr>
        <p:spPr>
          <a:xfrm>
            <a:off x="5887935" y="2653002"/>
            <a:ext cx="900000" cy="72000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F3FE6C11-F85D-6241-A28F-733C61D66E8C}"/>
              </a:ext>
            </a:extLst>
          </p:cNvPr>
          <p:cNvSpPr/>
          <p:nvPr/>
        </p:nvSpPr>
        <p:spPr>
          <a:xfrm>
            <a:off x="4039719" y="2653002"/>
            <a:ext cx="1080000" cy="72000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5a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–</a:t>
            </a:r>
            <a:r>
              <a:rPr lang="en-US" sz="2000" b="1" dirty="0">
                <a:latin typeface="Century Gothic" panose="020B0502020202020204" pitchFamily="34" charset="0"/>
              </a:rPr>
              <a:t> 7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101BB56B-14CC-0341-A866-87DC1348D755}"/>
              </a:ext>
            </a:extLst>
          </p:cNvPr>
          <p:cNvCxnSpPr>
            <a:cxnSpLocks/>
          </p:cNvCxnSpPr>
          <p:nvPr/>
        </p:nvCxnSpPr>
        <p:spPr>
          <a:xfrm>
            <a:off x="3281920" y="3031176"/>
            <a:ext cx="757799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D55E1376-45BB-7C45-BB67-6374215BF1FD}"/>
              </a:ext>
            </a:extLst>
          </p:cNvPr>
          <p:cNvCxnSpPr>
            <a:cxnSpLocks/>
          </p:cNvCxnSpPr>
          <p:nvPr/>
        </p:nvCxnSpPr>
        <p:spPr>
          <a:xfrm>
            <a:off x="5130136" y="3051142"/>
            <a:ext cx="757799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663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</a:rPr>
              <a:t>What is the missing function?</a:t>
            </a:r>
            <a:r>
              <a:rPr lang="en-GB" sz="2000" b="1">
                <a:latin typeface="Century Gothic" panose="020B0502020202020204" pitchFamily="34" charset="0"/>
              </a:rPr>
              <a:t/>
            </a:r>
            <a:br>
              <a:rPr lang="en-GB" sz="2000" b="1">
                <a:latin typeface="Century Gothic" panose="020B0502020202020204" pitchFamily="34" charset="0"/>
              </a:rPr>
            </a:b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A65994A0-5CF0-4141-90D1-662FC037C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9259117"/>
              </p:ext>
            </p:extLst>
          </p:nvPr>
        </p:nvGraphicFramePr>
        <p:xfrm>
          <a:off x="3645702" y="3020384"/>
          <a:ext cx="1944000" cy="212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="" xmlns:a16="http://schemas.microsoft.com/office/drawing/2014/main" val="732211157"/>
                    </a:ext>
                  </a:extLst>
                </a:gridCol>
                <a:gridCol w="972000">
                  <a:extLst>
                    <a:ext uri="{9D8B030D-6E8A-4147-A177-3AD203B41FA5}">
                      <a16:colId xmlns="" xmlns:a16="http://schemas.microsoft.com/office/drawing/2014/main" val="392841032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Input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Output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6605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330766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877717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3474860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EC4468BC-7630-E541-8530-AB1966775284}"/>
              </a:ext>
            </a:extLst>
          </p:cNvPr>
          <p:cNvSpPr/>
          <p:nvPr/>
        </p:nvSpPr>
        <p:spPr>
          <a:xfrm>
            <a:off x="3668095" y="1902433"/>
            <a:ext cx="756000" cy="720000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Century Gothic" panose="020B0502020202020204" pitchFamily="34" charset="0"/>
              </a:rPr>
              <a:t>+ 9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B35FF2F9-6180-D443-ACB7-FA952D76FD6F}"/>
              </a:ext>
            </a:extLst>
          </p:cNvPr>
          <p:cNvSpPr/>
          <p:nvPr/>
        </p:nvSpPr>
        <p:spPr>
          <a:xfrm>
            <a:off x="4787207" y="1902433"/>
            <a:ext cx="756000" cy="720000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30C02E14-BA7B-D747-97AC-03F4E79BA76B}"/>
              </a:ext>
            </a:extLst>
          </p:cNvPr>
          <p:cNvCxnSpPr>
            <a:cxnSpLocks/>
          </p:cNvCxnSpPr>
          <p:nvPr/>
        </p:nvCxnSpPr>
        <p:spPr>
          <a:xfrm>
            <a:off x="4424095" y="2316828"/>
            <a:ext cx="363112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25700" y="5257800"/>
            <a:ext cx="444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Because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11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+ 9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20 then 20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÷ 2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10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;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nd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25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+ 9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34 then 34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÷ 2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17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;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nd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9 + 9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18 then 18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÷ 2 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= </a:t>
            </a:r>
            <a:r>
              <a:rPr lang="en-GB" b="1" dirty="0" smtClean="0">
                <a:solidFill>
                  <a:srgbClr val="FF0000"/>
                </a:solidFill>
                <a:latin typeface="Century Gothic" pitchFamily="34" charset="0"/>
              </a:rPr>
              <a:t>9</a:t>
            </a:r>
            <a:r>
              <a:rPr lang="en-GB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endParaRPr lang="en-GB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5768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3AB954-3A65-4B6D-89B0-9592D5808F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0f0ae0ff-29c4-4766-b250-c1a9bee8d430"/>
    <ds:schemaRef ds:uri="86144f90-c7b6-48d0-aae5-f5e9e48cc3d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2149</Words>
  <Application>Microsoft Office PowerPoint</Application>
  <PresentationFormat>On-screen Show (4:3)</PresentationFormat>
  <Paragraphs>856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user</cp:lastModifiedBy>
  <cp:revision>20</cp:revision>
  <dcterms:created xsi:type="dcterms:W3CDTF">2018-03-17T10:08:43Z</dcterms:created>
  <dcterms:modified xsi:type="dcterms:W3CDTF">2020-06-24T09:04:53Z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