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00" r:id="rId3"/>
    <p:sldId id="401" r:id="rId4"/>
    <p:sldId id="389" r:id="rId5"/>
    <p:sldId id="390" r:id="rId6"/>
    <p:sldId id="391" r:id="rId7"/>
    <p:sldId id="392" r:id="rId8"/>
    <p:sldId id="393" r:id="rId9"/>
    <p:sldId id="394" r:id="rId10"/>
    <p:sldId id="3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81FD-0027-451D-8D59-A76721D87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06113-0845-451D-864D-1A722FBB0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9B9F0-75E1-4210-B2BE-2CC77E5C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F4503-9A52-4F67-8A5A-067624CA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D1CEA-CCFD-4D90-BE67-F33FD1FB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7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56BF-FA3E-4167-AB31-2C8CBBCA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83C73-2410-45D0-AE0D-71034ACD6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6369E-F291-495E-B6E4-C448B345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402EA-BDF6-4E4F-AD74-315D3C76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52A5-9AF2-463B-9F38-0BE921B0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0CD3B-9A95-4A2D-879F-F2F3700C3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FFB0B-BFCF-4EC1-AE9B-865B17A0D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F30BA-DCE0-49B7-8094-3214585B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BA9C-D79B-4D1E-BE84-8D0CD55B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5E4F-FFA3-418B-8AAC-AC78DC0C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48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8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6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57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3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3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0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9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8217-2AF6-48EB-AAD5-6E3DBA75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3284-72CB-43FF-BE8F-A71B8EDBA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13D88-AE49-476F-95CB-68CD740F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4274F-91B9-43B9-B62F-0519554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1BE1-B177-4DA7-B2D3-6C715924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34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73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52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0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5B1F-9800-4395-BDD0-0CED0972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031A9-40A4-41EF-BAEF-55938DB79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7BF97-384A-4AC3-9132-03621290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2148D-CFC3-4A76-B074-70DFD3A5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9412-68FC-42EE-814C-AF36A602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2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862D-AE24-41A1-BE4B-3FC6777F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FBAA-3829-47BF-ADC3-69C155DB5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D7F66-6F9B-417C-A3B6-BABB36A4E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46FCA-8D53-470A-A653-C6388E58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6947-D72E-4F87-92C1-9173EFF5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A55C-BD94-4260-9DFF-D619B159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3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2645-7870-4CAF-BFF9-C08569AE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96B9C-E326-4659-920B-268D5501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27AB7-3C5D-441A-90B4-FAAD042B4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88788-88AD-443B-998E-406D1D0B1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1D4E7-05D6-46CF-BB29-15FD08BE0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FD6C2-C8AC-4DFC-AC2F-E414299E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06200-99DA-444D-8FDB-E8CFBEDE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B7F6D-E592-47F2-BFBC-8FD8DDB4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3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7838-0870-4AE2-8D09-68C5F0E8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8D91B-B6BB-4956-BDE3-FF18AF4E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6CA73-FD1E-499D-B6B1-84754A9E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29C36-65D7-4007-A8B5-DE5D8992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3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CE885-F258-469C-A4F1-B905B89C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F3E72-0CEC-498D-8B89-5187E9F9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2D933-6CDD-429D-BACE-B2903B93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6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1858-2AB2-4E46-8BF5-D688DAFC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8830-0592-4D5D-8704-9EEF4D02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BE0CE-C647-4E5C-A15E-830CE52ED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EE902-8EC6-4DA5-B524-3246FCC9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1E8A3-7DD6-45F0-9BD5-425ABF20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65B97-C03A-44F9-AFD1-3127E8FA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3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802F-5AFA-4F43-9E9F-002B67E3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093E0-73DA-4A57-A345-D987C2865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20EB5-B0C4-4C53-96AD-8E7CC4874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150F3-09B1-4863-AB8E-3A5B5C9A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58FE3-3FAE-4799-9ACB-7BACCDBA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80C67-BE29-4A72-BE4C-0AF8E823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1F19B6-637E-4B32-AC6C-3281CA21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09976-8D44-49BA-A694-ED4E577BB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D1AD6-0FB5-41CA-80A8-5E26D97FE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B173-AFE7-4B09-A90B-FD67A58CFB5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36D88-F7A8-4FA4-AD46-1182DCA55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16E1A-B6D1-46C5-8CE4-A75740B92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7827-8518-4627-92B0-31B9E2665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5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ck hanging on the wall&#10;&#10;Description generated with very high confidence">
            <a:extLst>
              <a:ext uri="{FF2B5EF4-FFF2-40B4-BE49-F238E27FC236}">
                <a16:creationId xmlns:a16="http://schemas.microsoft.com/office/drawing/2014/main" id="{0DD0BA46-30CB-4DBD-92B0-5AA0A8127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DAB2DA80-44F7-4993-9A04-FC61EC839D6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much do these items weigh?</a:t>
            </a:r>
          </a:p>
          <a:p>
            <a:pPr algn="ctr" defTabSz="685800">
              <a:defRPr/>
            </a:pPr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2BBDB-28F9-48AA-95E4-CF9FE5E11E1D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53008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ck hanging on the wall&#10;&#10;Description generated with very high confidence">
            <a:extLst>
              <a:ext uri="{FF2B5EF4-FFF2-40B4-BE49-F238E27FC236}">
                <a16:creationId xmlns:a16="http://schemas.microsoft.com/office/drawing/2014/main" id="{0DD0BA46-30CB-4DBD-92B0-5AA0A8127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DAB2DA80-44F7-4993-9A04-FC61EC839D6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much do these items weigh?</a:t>
            </a:r>
          </a:p>
          <a:p>
            <a:pPr algn="ctr" defTabSz="685800">
              <a:defRPr/>
            </a:pPr>
            <a:endParaRPr lang="en-GB" sz="2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84B79-8502-4806-90DB-EB2A5D34F60D}"/>
              </a:ext>
            </a:extLst>
          </p:cNvPr>
          <p:cNvSpPr/>
          <p:nvPr/>
        </p:nvSpPr>
        <p:spPr>
          <a:xfrm>
            <a:off x="4098361" y="5572807"/>
            <a:ext cx="10823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110g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02307-B5D3-4ACD-BD53-8D516C79F75B}"/>
              </a:ext>
            </a:extLst>
          </p:cNvPr>
          <p:cNvSpPr/>
          <p:nvPr/>
        </p:nvSpPr>
        <p:spPr>
          <a:xfrm>
            <a:off x="7200995" y="5560978"/>
            <a:ext cx="10823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140g</a:t>
            </a:r>
            <a:endParaRPr lang="en-GB" sz="3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34695-9C1D-4F40-859E-26F79E8126A9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28170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5B2ED6-2C40-4F71-B4CF-A2EB8AFA2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5051B6-2E8C-415E-9100-BB623A25864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orange weighs 7 blocks and the carrot weighs 5 blocks.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blocks to balance the scale.</a:t>
            </a: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7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C3158FB-4908-4652-B25D-059053569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938701B-1014-40EA-B1D8-51BA5CE91B4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orange weighs 7 blocks and the carrot weighs 5 blocks.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blocks to balance the scale.</a:t>
            </a: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blocks should be drawn on the scale.</a:t>
            </a:r>
          </a:p>
          <a:p>
            <a:pPr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7F2EB-ED29-402C-9731-56FBA7E860F2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56580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DF2E8C-D26F-4DB9-80BB-36FA4224A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D9C7C6D-C8FE-4AA1-9D3E-D6B6A9C3D62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plum and the kiwi weigh 10 jewels.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3 possible combinations for the mass of the plum and the kiwi.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48DD3-F284-47B2-A1E2-FE0D0ABA228E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99339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DF2E8C-D26F-4DB9-80BB-36FA4224A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D9C7C6D-C8FE-4AA1-9D3E-D6B6A9C3D62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plum and the kiwi weigh 10 jewels.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3 possible combinations for the mass of the plum and the kiwi.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plum 4 jewels, kiwi 6 jewels, or plum 3 jewels, kiwi 7 jewels, or plum 9 jewels, kiwi 1 jewel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00DDD-6B73-45E2-B2ED-2D0C4707A62F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34150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07363F-036C-4167-A893-64230077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A45783-E80F-45D0-A59B-B37E0630BDC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Cheng is weighing objects. He says,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5">
            <a:extLst>
              <a:ext uri="{FF2B5EF4-FFF2-40B4-BE49-F238E27FC236}">
                <a16:creationId xmlns:a16="http://schemas.microsoft.com/office/drawing/2014/main" id="{96968C62-7B1F-4F3D-9EF7-9C701F621BE7}"/>
              </a:ext>
            </a:extLst>
          </p:cNvPr>
          <p:cNvSpPr/>
          <p:nvPr/>
        </p:nvSpPr>
        <p:spPr>
          <a:xfrm>
            <a:off x="6131470" y="3670613"/>
            <a:ext cx="3458582" cy="783423"/>
          </a:xfrm>
          <a:prstGeom prst="wedgeRoundRectCallout">
            <a:avLst>
              <a:gd name="adj1" fmla="val -67491"/>
              <a:gd name="adj2" fmla="val 2745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I think 1 more acorn will balance the scale.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79D42-5748-454C-BD30-38459AD5A121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19273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07363F-036C-4167-A893-64230077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A45783-E80F-45D0-A59B-B37E0630BDC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Cheng is weighing objects. He says,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No, he is not correct because…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5">
            <a:extLst>
              <a:ext uri="{FF2B5EF4-FFF2-40B4-BE49-F238E27FC236}">
                <a16:creationId xmlns:a16="http://schemas.microsoft.com/office/drawing/2014/main" id="{96968C62-7B1F-4F3D-9EF7-9C701F621BE7}"/>
              </a:ext>
            </a:extLst>
          </p:cNvPr>
          <p:cNvSpPr/>
          <p:nvPr/>
        </p:nvSpPr>
        <p:spPr>
          <a:xfrm>
            <a:off x="6131470" y="3670613"/>
            <a:ext cx="3458582" cy="783423"/>
          </a:xfrm>
          <a:prstGeom prst="wedgeRoundRectCallout">
            <a:avLst>
              <a:gd name="adj1" fmla="val -67491"/>
              <a:gd name="adj2" fmla="val 2745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I think 1 more acorn will balance the scale.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FD971-9C4A-475B-89BD-678D6576E591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99378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07363F-036C-4167-A893-64230077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A45783-E80F-45D0-A59B-B37E0630BDC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Cheng is weighing objects. He says,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he is not correct because the acorns are already heavier than the teddy. He would need to remove acorns to balance the scale.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5">
            <a:extLst>
              <a:ext uri="{FF2B5EF4-FFF2-40B4-BE49-F238E27FC236}">
                <a16:creationId xmlns:a16="http://schemas.microsoft.com/office/drawing/2014/main" id="{96968C62-7B1F-4F3D-9EF7-9C701F621BE7}"/>
              </a:ext>
            </a:extLst>
          </p:cNvPr>
          <p:cNvSpPr/>
          <p:nvPr/>
        </p:nvSpPr>
        <p:spPr>
          <a:xfrm>
            <a:off x="6131470" y="3670613"/>
            <a:ext cx="3458582" cy="783423"/>
          </a:xfrm>
          <a:prstGeom prst="wedgeRoundRectCallout">
            <a:avLst>
              <a:gd name="adj1" fmla="val -67491"/>
              <a:gd name="adj2" fmla="val 2745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I think 1 more acorn will balance the scale.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3F28F-D405-4B71-B495-0C801EC44635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87028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287</Words>
  <Application>Microsoft Office PowerPoint</Application>
  <PresentationFormat>Widescreen</PresentationFormat>
  <Paragraphs>134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2020-06-03T17:40:55Z</dcterms:created>
  <dcterms:modified xsi:type="dcterms:W3CDTF">2020-06-03T17:54:58Z</dcterms:modified>
</cp:coreProperties>
</file>