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1" r:id="rId3"/>
    <p:sldId id="416" r:id="rId4"/>
    <p:sldId id="393" r:id="rId5"/>
    <p:sldId id="417" r:id="rId6"/>
    <p:sldId id="400" r:id="rId7"/>
    <p:sldId id="405" r:id="rId8"/>
    <p:sldId id="406" r:id="rId9"/>
    <p:sldId id="401" r:id="rId10"/>
    <p:sldId id="407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FAA0-6579-489C-A85A-7F780AC5E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EE067-82A7-469B-BD3B-58FC69133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90377-791B-484C-B7F6-5DA134CB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6D8E-D9B1-414C-B0FD-A7AA02D0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48584-BFCF-45E4-AFFB-C56A01CF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469C-FF40-4867-A79C-37CFFF7C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201FA-6AF0-4BBC-8A4D-C8F68BC5C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B3E73-98AA-49B9-AA1E-2B926CB7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3EE9D-E775-468D-BF6C-4E75A52B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08F86-01A5-412F-87EB-42FDFB72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43506B-6577-4195-94ED-5287E8EC3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3637C-92AD-4A27-82C3-DAC2BB0FA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42BA-9613-458A-80A1-8AFF7061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9C82-D861-4C08-A0DE-C091BD7A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ADD5-6895-4358-8018-3D16897E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4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6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6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3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0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0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7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3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1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BDE0-93B7-4C2F-8E0B-CEB30A91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38E1-A6DC-4051-B3FA-A302BBDB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8D3C-F009-44B4-89FD-9D4C12DA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9F29D-FD08-4805-A7D3-935B8427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DA5C-5C6D-43AE-BDC1-3DCF2095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7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8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0DE1-6FB9-48B9-A097-E4D8A8FA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17C46-CB17-4DF2-922D-42529BF5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6411-3036-4606-8296-07B81F8F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4CA0-354F-4D57-89FD-405D0314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D7005-55DD-4E4A-BA82-7DE1C9E7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7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5F57-B024-45D8-9F66-22417ACC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B590-9997-4270-A4F3-1F9335B59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0354D-6255-4B06-9809-7CCA4D666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716D4-0B74-4C2A-98C3-683F253F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6CEFB-90C0-428D-A3BB-C0379AC2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0B6E2-6486-4BD9-94FA-D2F683B6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7261-FFB7-4483-B0EF-BC46FA3E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5D67C-7642-4582-94BD-369582E1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C1A9F-F108-4667-8EA1-4CE8914B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A1891-45A7-4424-AF51-F05ABACFC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A011A-3E25-49FA-B139-407599C09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69D3-1EC9-4286-9095-ED3B488C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3C2AE-2700-48C2-9CA5-5D479A11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E244-9478-4ACD-AB07-0204C0A5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7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FF13-02BC-4B6B-A552-55362362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61E56-1B29-4943-BC86-F9748671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AD03A-3969-49ED-AD2B-6422D97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2A3B8-874F-4F19-AB63-C3603F54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EE1E3-AE19-4574-A542-7B9E3C2F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24546-2B64-49B3-9B0D-705F181F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5D3B-99A5-4AFB-AFA0-DAB46A71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5CD4-B5E9-4BD1-8D25-782395BD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3E19-491D-444B-A7F8-041FC334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8A7B-DEED-46AF-8862-003E8E93E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55FA-29D0-4F66-A4E6-AA15C7FA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CAE95-6A5B-41C6-9DFC-BC86D2F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B44C-139B-4873-8EAF-B314010F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0010-609B-441D-8B1C-A4F3E894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F6177-07A4-4802-B462-50CD837AF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185F6-65E8-4541-9B0F-56F0BC453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075F2-0DF2-4905-BF4B-566A0BF3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7390-FF0B-4821-952F-8D34BE39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54C8F-5992-40E8-912F-C506C0D0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0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52C4B-B398-460B-BA01-61603D26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FAA36-B531-4D9F-B05E-E6A81CADB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B65FC-7524-494E-B970-042F9787A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29C6-5DDC-45C0-A3C5-AE327037850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2FA1-4BA4-49CA-8E09-E2141E30D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D0FD-9573-4C8B-8109-0C89F8D3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DFA8-EF0B-4555-AFDC-FBC999313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C688FF8-8834-4915-81E2-024032B71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109C41-CD0C-4E9E-B4EC-7D4514E9416C}"/>
              </a:ext>
            </a:extLst>
          </p:cNvPr>
          <p:cNvSpPr txBox="1"/>
          <p:nvPr/>
        </p:nvSpPr>
        <p:spPr>
          <a:xfrm>
            <a:off x="5994400" y="308974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DB7D-DCDB-42D4-B8CB-F4F6359D9446}"/>
              </a:ext>
            </a:extLst>
          </p:cNvPr>
          <p:cNvSpPr/>
          <p:nvPr/>
        </p:nvSpPr>
        <p:spPr>
          <a:xfrm>
            <a:off x="3810000" y="27441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D4DB7-8948-4E58-8C7F-EA8E8CBA36BA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11391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Betty thinks that box B has the most carrots.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Betty is correct because box B has 20 carrots which is more than Box A with 14 carrots and Box C with 19 carrots.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61E2B3-2E08-4301-BC4C-70B38E4E53D2}"/>
              </a:ext>
            </a:extLst>
          </p:cNvPr>
          <p:cNvGrpSpPr/>
          <p:nvPr/>
        </p:nvGrpSpPr>
        <p:grpSpPr>
          <a:xfrm>
            <a:off x="2183952" y="1430194"/>
            <a:ext cx="7824099" cy="2785732"/>
            <a:chOff x="659951" y="1430194"/>
            <a:chExt cx="7824099" cy="2785732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F6B26AB-4D6C-4E0D-A8DF-20B484B9D036}"/>
                </a:ext>
              </a:extLst>
            </p:cNvPr>
            <p:cNvSpPr/>
            <p:nvPr/>
          </p:nvSpPr>
          <p:spPr>
            <a:xfrm>
              <a:off x="659951" y="1911926"/>
              <a:ext cx="2304000" cy="2304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211B17D-EF57-4D16-8D4E-487AEA57EAE1}"/>
                </a:ext>
              </a:extLst>
            </p:cNvPr>
            <p:cNvGrpSpPr/>
            <p:nvPr/>
          </p:nvGrpSpPr>
          <p:grpSpPr>
            <a:xfrm>
              <a:off x="900144" y="2235030"/>
              <a:ext cx="1823614" cy="1657792"/>
              <a:chOff x="913201" y="2111797"/>
              <a:chExt cx="1823614" cy="1657792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8E39819-AEE3-4051-B1BE-8757711A50BE}"/>
                  </a:ext>
                </a:extLst>
              </p:cNvPr>
              <p:cNvGrpSpPr/>
              <p:nvPr/>
            </p:nvGrpSpPr>
            <p:grpSpPr>
              <a:xfrm>
                <a:off x="913201" y="2111797"/>
                <a:ext cx="1823614" cy="708891"/>
                <a:chOff x="847723" y="2111797"/>
                <a:chExt cx="1823614" cy="708891"/>
              </a:xfrm>
            </p:grpSpPr>
            <p:pic>
              <p:nvPicPr>
                <p:cNvPr id="162" name="Picture 161">
                  <a:extLst>
                    <a:ext uri="{FF2B5EF4-FFF2-40B4-BE49-F238E27FC236}">
                      <a16:creationId xmlns:a16="http://schemas.microsoft.com/office/drawing/2014/main" id="{0B37D910-DCFF-4199-A870-B00534E4F6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772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27314FAD-47FA-4465-991E-D384629336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8191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4" name="Picture 163">
                  <a:extLst>
                    <a:ext uri="{FF2B5EF4-FFF2-40B4-BE49-F238E27FC236}">
                      <a16:creationId xmlns:a16="http://schemas.microsoft.com/office/drawing/2014/main" id="{F00DC99F-2A40-453A-9773-D958131D4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4900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E8727A21-A5CC-47C4-A4FA-B79F861E9E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10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6" name="Picture 165">
                  <a:extLst>
                    <a:ext uri="{FF2B5EF4-FFF2-40B4-BE49-F238E27FC236}">
                      <a16:creationId xmlns:a16="http://schemas.microsoft.com/office/drawing/2014/main" id="{1F5A4A13-6CF6-430A-8C5F-1842E4FC07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8319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7" name="Picture 166">
                  <a:extLst>
                    <a:ext uri="{FF2B5EF4-FFF2-40B4-BE49-F238E27FC236}">
                      <a16:creationId xmlns:a16="http://schemas.microsoft.com/office/drawing/2014/main" id="{325B266C-D0B2-422E-9F23-9EA5EABC1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50294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DA6323B3-89BC-4655-8861-BF07AE656B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14818" y="2111797"/>
                  <a:ext cx="221043" cy="708891"/>
                </a:xfrm>
                <a:prstGeom prst="rect">
                  <a:avLst/>
                </a:prstGeom>
              </p:spPr>
            </p:pic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85E5EB6C-35B6-4767-8359-C90F9A4F51B8}"/>
                  </a:ext>
                </a:extLst>
              </p:cNvPr>
              <p:cNvGrpSpPr/>
              <p:nvPr/>
            </p:nvGrpSpPr>
            <p:grpSpPr>
              <a:xfrm>
                <a:off x="913201" y="3060698"/>
                <a:ext cx="1823614" cy="708891"/>
                <a:chOff x="847723" y="2111797"/>
                <a:chExt cx="1823614" cy="708891"/>
              </a:xfrm>
            </p:grpSpPr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9BC6099A-4EB4-4312-AC4C-D8ACBF7036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772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8DCC5043-542C-46BF-A0A4-4C9494E750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8191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15B1108B-E93A-43A7-AFAD-83EC94F98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4900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:a16="http://schemas.microsoft.com/office/drawing/2014/main" id="{3B53DF99-FA90-44CE-AC8D-4E1215DF3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10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:a16="http://schemas.microsoft.com/office/drawing/2014/main" id="{C0F1C368-7FE0-49AD-9DAE-9E1CB8F681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8319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:a16="http://schemas.microsoft.com/office/drawing/2014/main" id="{FFF5D0CD-91A8-4E78-B40F-9B96E09B6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50294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1FDE865F-E471-4A8F-B6FE-CD862CFC36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14818" y="2111797"/>
                  <a:ext cx="221043" cy="708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ED7DB7-B187-444E-9309-23D015DE700E}"/>
                </a:ext>
              </a:extLst>
            </p:cNvPr>
            <p:cNvGrpSpPr/>
            <p:nvPr/>
          </p:nvGrpSpPr>
          <p:grpSpPr>
            <a:xfrm>
              <a:off x="3420000" y="1911926"/>
              <a:ext cx="2304000" cy="2304000"/>
              <a:chOff x="3425069" y="1911926"/>
              <a:chExt cx="2304000" cy="230400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8E4B3773-7884-488A-8E12-2C8A1D9D6847}"/>
                  </a:ext>
                </a:extLst>
              </p:cNvPr>
              <p:cNvSpPr/>
              <p:nvPr/>
            </p:nvSpPr>
            <p:spPr>
              <a:xfrm>
                <a:off x="3425069" y="1911926"/>
                <a:ext cx="2304000" cy="23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767809C-AE82-471C-87A0-63BB200DFF74}"/>
                  </a:ext>
                </a:extLst>
              </p:cNvPr>
              <p:cNvGrpSpPr/>
              <p:nvPr/>
            </p:nvGrpSpPr>
            <p:grpSpPr>
              <a:xfrm>
                <a:off x="3665262" y="2016243"/>
                <a:ext cx="1823614" cy="2095367"/>
                <a:chOff x="3665262" y="2016243"/>
                <a:chExt cx="1823614" cy="209536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61CCC42B-3EB0-430C-B3A5-255B14C580BA}"/>
                    </a:ext>
                  </a:extLst>
                </p:cNvPr>
                <p:cNvGrpSpPr/>
                <p:nvPr/>
              </p:nvGrpSpPr>
              <p:grpSpPr>
                <a:xfrm>
                  <a:off x="3665262" y="2016243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46" name="Picture 145">
                    <a:extLst>
                      <a:ext uri="{FF2B5EF4-FFF2-40B4-BE49-F238E27FC236}">
                        <a16:creationId xmlns:a16="http://schemas.microsoft.com/office/drawing/2014/main" id="{27CB3669-AF0A-4CB7-8E09-7EA62BF891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>
                    <a:extLst>
                      <a:ext uri="{FF2B5EF4-FFF2-40B4-BE49-F238E27FC236}">
                        <a16:creationId xmlns:a16="http://schemas.microsoft.com/office/drawing/2014/main" id="{CFDE6201-5FAD-4149-A23D-4B937E7F7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>
                    <a:extLst>
                      <a:ext uri="{FF2B5EF4-FFF2-40B4-BE49-F238E27FC236}">
                        <a16:creationId xmlns:a16="http://schemas.microsoft.com/office/drawing/2014/main" id="{279A3CE8-D4E5-4C15-803D-16F06E8971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>
                    <a:extLst>
                      <a:ext uri="{FF2B5EF4-FFF2-40B4-BE49-F238E27FC236}">
                        <a16:creationId xmlns:a16="http://schemas.microsoft.com/office/drawing/2014/main" id="{379E22CB-9FF7-4CE4-9FB4-50E154736C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0" name="Picture 149">
                    <a:extLst>
                      <a:ext uri="{FF2B5EF4-FFF2-40B4-BE49-F238E27FC236}">
                        <a16:creationId xmlns:a16="http://schemas.microsoft.com/office/drawing/2014/main" id="{32A03983-37DF-4BEA-BFC1-C43AB97921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>
                    <a:extLst>
                      <a:ext uri="{FF2B5EF4-FFF2-40B4-BE49-F238E27FC236}">
                        <a16:creationId xmlns:a16="http://schemas.microsoft.com/office/drawing/2014/main" id="{816D60D8-8AA9-40DD-AC7C-4AA3061072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id="{0160FFCF-7310-4EE3-A2EA-67D865F208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0918FDE-701D-445F-8A7A-85F2DC615740}"/>
                    </a:ext>
                  </a:extLst>
                </p:cNvPr>
                <p:cNvGrpSpPr/>
                <p:nvPr/>
              </p:nvGrpSpPr>
              <p:grpSpPr>
                <a:xfrm>
                  <a:off x="3665262" y="2709481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39" name="Picture 138">
                    <a:extLst>
                      <a:ext uri="{FF2B5EF4-FFF2-40B4-BE49-F238E27FC236}">
                        <a16:creationId xmlns:a16="http://schemas.microsoft.com/office/drawing/2014/main" id="{B09194AB-774B-49E1-9009-95291B7524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139">
                    <a:extLst>
                      <a:ext uri="{FF2B5EF4-FFF2-40B4-BE49-F238E27FC236}">
                        <a16:creationId xmlns:a16="http://schemas.microsoft.com/office/drawing/2014/main" id="{93FF1810-F488-48DC-85E0-00453E7BCF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1" name="Picture 140">
                    <a:extLst>
                      <a:ext uri="{FF2B5EF4-FFF2-40B4-BE49-F238E27FC236}">
                        <a16:creationId xmlns:a16="http://schemas.microsoft.com/office/drawing/2014/main" id="{1A1D21CD-5E93-47ED-812B-F9B9B455C8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2" name="Picture 141">
                    <a:extLst>
                      <a:ext uri="{FF2B5EF4-FFF2-40B4-BE49-F238E27FC236}">
                        <a16:creationId xmlns:a16="http://schemas.microsoft.com/office/drawing/2014/main" id="{664DD302-B136-4595-9436-20B711E4C1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B0E35287-8D23-4E1F-82A5-D07AACEB89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4" name="Picture 143">
                    <a:extLst>
                      <a:ext uri="{FF2B5EF4-FFF2-40B4-BE49-F238E27FC236}">
                        <a16:creationId xmlns:a16="http://schemas.microsoft.com/office/drawing/2014/main" id="{67CFD77B-8960-4607-807E-EA99034014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5" name="Picture 144">
                    <a:extLst>
                      <a:ext uri="{FF2B5EF4-FFF2-40B4-BE49-F238E27FC236}">
                        <a16:creationId xmlns:a16="http://schemas.microsoft.com/office/drawing/2014/main" id="{C93DB455-0450-4970-B1F6-7CD86D74F8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A6D3079C-FE2A-47E7-AE71-8A612139268B}"/>
                    </a:ext>
                  </a:extLst>
                </p:cNvPr>
                <p:cNvGrpSpPr/>
                <p:nvPr/>
              </p:nvGrpSpPr>
              <p:grpSpPr>
                <a:xfrm>
                  <a:off x="3798810" y="3402719"/>
                  <a:ext cx="1556518" cy="708891"/>
                  <a:chOff x="847723" y="2111797"/>
                  <a:chExt cx="1556518" cy="708891"/>
                </a:xfrm>
              </p:grpSpPr>
              <p:pic>
                <p:nvPicPr>
                  <p:cNvPr id="133" name="Picture 132">
                    <a:extLst>
                      <a:ext uri="{FF2B5EF4-FFF2-40B4-BE49-F238E27FC236}">
                        <a16:creationId xmlns:a16="http://schemas.microsoft.com/office/drawing/2014/main" id="{DDEF7099-783E-4751-9BF2-170B82B89E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>
                    <a:extLst>
                      <a:ext uri="{FF2B5EF4-FFF2-40B4-BE49-F238E27FC236}">
                        <a16:creationId xmlns:a16="http://schemas.microsoft.com/office/drawing/2014/main" id="{73A0E9B9-961F-4D08-B21D-5C244F1E07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D4E47980-84EF-4353-9BD3-B937FF705B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id="{6F37EAE7-E076-46AF-B03B-5ED69A8955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03EFC67B-2610-4BBA-8D6B-5A8F9DCF6B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>
                    <a:extLst>
                      <a:ext uri="{FF2B5EF4-FFF2-40B4-BE49-F238E27FC236}">
                        <a16:creationId xmlns:a16="http://schemas.microsoft.com/office/drawing/2014/main" id="{5C6E2A3C-4C3D-497E-AAB9-3DED355938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E2D2097-ABF2-4257-B573-F3832CF5481E}"/>
                </a:ext>
              </a:extLst>
            </p:cNvPr>
            <p:cNvGrpSpPr/>
            <p:nvPr/>
          </p:nvGrpSpPr>
          <p:grpSpPr>
            <a:xfrm>
              <a:off x="6180050" y="1911926"/>
              <a:ext cx="2304000" cy="2304000"/>
              <a:chOff x="6185119" y="1911926"/>
              <a:chExt cx="2304000" cy="2304000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1652E894-AA53-4BFD-9F3C-8C84ADD99E7B}"/>
                  </a:ext>
                </a:extLst>
              </p:cNvPr>
              <p:cNvSpPr/>
              <p:nvPr/>
            </p:nvSpPr>
            <p:spPr>
              <a:xfrm>
                <a:off x="6185119" y="1911926"/>
                <a:ext cx="2304000" cy="23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25DFE0A-2046-405B-81A4-8FDA80745250}"/>
                  </a:ext>
                </a:extLst>
              </p:cNvPr>
              <p:cNvGrpSpPr/>
              <p:nvPr/>
            </p:nvGrpSpPr>
            <p:grpSpPr>
              <a:xfrm>
                <a:off x="6425312" y="1994210"/>
                <a:ext cx="1823614" cy="2139433"/>
                <a:chOff x="6425312" y="1994210"/>
                <a:chExt cx="1823614" cy="2139433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5781C3AA-4302-44FE-A4FB-A02FC50F09EF}"/>
                    </a:ext>
                  </a:extLst>
                </p:cNvPr>
                <p:cNvGrpSpPr/>
                <p:nvPr/>
              </p:nvGrpSpPr>
              <p:grpSpPr>
                <a:xfrm>
                  <a:off x="6425312" y="1994210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21" name="Picture 120">
                    <a:extLst>
                      <a:ext uri="{FF2B5EF4-FFF2-40B4-BE49-F238E27FC236}">
                        <a16:creationId xmlns:a16="http://schemas.microsoft.com/office/drawing/2014/main" id="{E66D2B29-1C6A-425A-A412-3BE10E2B6F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>
                    <a:extLst>
                      <a:ext uri="{FF2B5EF4-FFF2-40B4-BE49-F238E27FC236}">
                        <a16:creationId xmlns:a16="http://schemas.microsoft.com/office/drawing/2014/main" id="{BDB98E67-19E6-4E19-AEF6-2E0610BD77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>
                    <a:extLst>
                      <a:ext uri="{FF2B5EF4-FFF2-40B4-BE49-F238E27FC236}">
                        <a16:creationId xmlns:a16="http://schemas.microsoft.com/office/drawing/2014/main" id="{E1B225B0-6178-45DC-AD2A-DF2839077E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>
                    <a:extLst>
                      <a:ext uri="{FF2B5EF4-FFF2-40B4-BE49-F238E27FC236}">
                        <a16:creationId xmlns:a16="http://schemas.microsoft.com/office/drawing/2014/main" id="{F24C3CD8-132A-45E1-A50A-CF2030D50A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:a16="http://schemas.microsoft.com/office/drawing/2014/main" id="{1FBE72D2-67BD-43EA-8617-2E5C211964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>
                    <a:extLst>
                      <a:ext uri="{FF2B5EF4-FFF2-40B4-BE49-F238E27FC236}">
                        <a16:creationId xmlns:a16="http://schemas.microsoft.com/office/drawing/2014/main" id="{C760A494-F41B-48FD-90DC-077664EBA8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:a16="http://schemas.microsoft.com/office/drawing/2014/main" id="{E59A7DC8-5BDE-4EEE-A6A6-E99CBA6033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8BFF34DC-9786-4586-9F2F-97AD02D5666D}"/>
                    </a:ext>
                  </a:extLst>
                </p:cNvPr>
                <p:cNvGrpSpPr/>
                <p:nvPr/>
              </p:nvGrpSpPr>
              <p:grpSpPr>
                <a:xfrm>
                  <a:off x="6692408" y="2709481"/>
                  <a:ext cx="1289423" cy="708891"/>
                  <a:chOff x="847723" y="2111797"/>
                  <a:chExt cx="1289423" cy="708891"/>
                </a:xfrm>
              </p:grpSpPr>
              <p:pic>
                <p:nvPicPr>
                  <p:cNvPr id="116" name="Picture 115">
                    <a:extLst>
                      <a:ext uri="{FF2B5EF4-FFF2-40B4-BE49-F238E27FC236}">
                        <a16:creationId xmlns:a16="http://schemas.microsoft.com/office/drawing/2014/main" id="{3AF53B0E-8F5E-4104-A7BA-D21B299437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:a16="http://schemas.microsoft.com/office/drawing/2014/main" id="{468E86E7-4E84-4FD7-B50D-AE6CD62A39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:a16="http://schemas.microsoft.com/office/drawing/2014/main" id="{5F0C935E-7A35-460D-853D-8ED73FA658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:a16="http://schemas.microsoft.com/office/drawing/2014/main" id="{74EF5ADC-2AD1-40F5-B35E-7D7B37A00D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>
                    <a:extLst>
                      <a:ext uri="{FF2B5EF4-FFF2-40B4-BE49-F238E27FC236}">
                        <a16:creationId xmlns:a16="http://schemas.microsoft.com/office/drawing/2014/main" id="{982B7E60-0F74-4454-B5AD-B778CF1CF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F29C57C4-38D1-4F86-9CA4-3BD9FC932414}"/>
                    </a:ext>
                  </a:extLst>
                </p:cNvPr>
                <p:cNvGrpSpPr/>
                <p:nvPr/>
              </p:nvGrpSpPr>
              <p:grpSpPr>
                <a:xfrm>
                  <a:off x="6425312" y="3424752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01" name="Picture 100">
                    <a:extLst>
                      <a:ext uri="{FF2B5EF4-FFF2-40B4-BE49-F238E27FC236}">
                        <a16:creationId xmlns:a16="http://schemas.microsoft.com/office/drawing/2014/main" id="{1AD3AD50-A451-47DE-AD53-2D36B9B0BE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>
                    <a:extLst>
                      <a:ext uri="{FF2B5EF4-FFF2-40B4-BE49-F238E27FC236}">
                        <a16:creationId xmlns:a16="http://schemas.microsoft.com/office/drawing/2014/main" id="{575E0360-BDD5-49F0-9F52-D0A796B98D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B5529140-A65A-4011-A41A-9A9B783A52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29F8C99C-118F-47C1-ADE8-379C4C47B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112">
                    <a:extLst>
                      <a:ext uri="{FF2B5EF4-FFF2-40B4-BE49-F238E27FC236}">
                        <a16:creationId xmlns:a16="http://schemas.microsoft.com/office/drawing/2014/main" id="{EF20EF72-2D53-4FFC-8EE5-8B9A475726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4" name="Picture 113">
                    <a:extLst>
                      <a:ext uri="{FF2B5EF4-FFF2-40B4-BE49-F238E27FC236}">
                        <a16:creationId xmlns:a16="http://schemas.microsoft.com/office/drawing/2014/main" id="{1F95C3AA-30B2-41E8-9A77-BB38A31AB7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>
                    <a:extLst>
                      <a:ext uri="{FF2B5EF4-FFF2-40B4-BE49-F238E27FC236}">
                        <a16:creationId xmlns:a16="http://schemas.microsoft.com/office/drawing/2014/main" id="{362AC4A8-44E5-4AA8-B531-A2CDB3500E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9E46F1E-54A3-4F40-ADB8-2472A295A286}"/>
                </a:ext>
              </a:extLst>
            </p:cNvPr>
            <p:cNvSpPr txBox="1"/>
            <p:nvPr/>
          </p:nvSpPr>
          <p:spPr>
            <a:xfrm>
              <a:off x="1586569" y="1430194"/>
              <a:ext cx="450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8D0DC34-1B18-4D72-B974-B2E2426EEFE3}"/>
                </a:ext>
              </a:extLst>
            </p:cNvPr>
            <p:cNvSpPr txBox="1"/>
            <p:nvPr/>
          </p:nvSpPr>
          <p:spPr>
            <a:xfrm>
              <a:off x="4375472" y="143019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BC4299-CEA8-43C5-BF6A-467B086F6EE6}"/>
                </a:ext>
              </a:extLst>
            </p:cNvPr>
            <p:cNvSpPr txBox="1"/>
            <p:nvPr/>
          </p:nvSpPr>
          <p:spPr>
            <a:xfrm>
              <a:off x="7099454" y="1430194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5CB539C-0D05-4F75-B32E-F8C39FE0590C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65775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C688FF8-8834-4915-81E2-024032B71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109C41-CD0C-4E9E-B4EC-7D4514E9416C}"/>
              </a:ext>
            </a:extLst>
          </p:cNvPr>
          <p:cNvSpPr txBox="1"/>
          <p:nvPr/>
        </p:nvSpPr>
        <p:spPr>
          <a:xfrm>
            <a:off x="5994400" y="308974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DB7D-DCDB-42D4-B8CB-F4F6359D9446}"/>
              </a:ext>
            </a:extLst>
          </p:cNvPr>
          <p:cNvSpPr/>
          <p:nvPr/>
        </p:nvSpPr>
        <p:spPr>
          <a:xfrm>
            <a:off x="3810000" y="27441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6D91E-C273-4393-B05D-15BA1F1FBB83}"/>
              </a:ext>
            </a:extLst>
          </p:cNvPr>
          <p:cNvSpPr/>
          <p:nvPr/>
        </p:nvSpPr>
        <p:spPr>
          <a:xfrm>
            <a:off x="4364597" y="5308028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correct sign is &lt;.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931D9-5E93-4CF0-84C3-70E1A34B48D2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34979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1D909C-7E3B-4350-B8F7-497D94F5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F3054A-B16D-4718-8575-ACF637CCE84C}"/>
              </a:ext>
            </a:extLst>
          </p:cNvPr>
          <p:cNvGrpSpPr/>
          <p:nvPr/>
        </p:nvGrpSpPr>
        <p:grpSpPr>
          <a:xfrm>
            <a:off x="3903511" y="5402323"/>
            <a:ext cx="4384981" cy="768556"/>
            <a:chOff x="2813641" y="5524134"/>
            <a:chExt cx="2722728" cy="524934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4F6BE1F-57DB-435F-B75C-ECBA1966FECF}"/>
                </a:ext>
              </a:extLst>
            </p:cNvPr>
            <p:cNvSpPr/>
            <p:nvPr/>
          </p:nvSpPr>
          <p:spPr>
            <a:xfrm>
              <a:off x="2813641" y="5524134"/>
              <a:ext cx="1191993" cy="5249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more</a:t>
              </a: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C239C338-C97F-4DCF-AEAA-0F377C2023D8}"/>
                </a:ext>
              </a:extLst>
            </p:cNvPr>
            <p:cNvSpPr/>
            <p:nvPr/>
          </p:nvSpPr>
          <p:spPr>
            <a:xfrm>
              <a:off x="4344376" y="5524134"/>
              <a:ext cx="1191993" cy="5249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less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34D89C6-15C1-49BC-84D3-F7A9AD58BA57}"/>
              </a:ext>
            </a:extLst>
          </p:cNvPr>
          <p:cNvGraphicFramePr>
            <a:graphicFrameLocks noGrp="1"/>
          </p:cNvGraphicFramePr>
          <p:nvPr/>
        </p:nvGraphicFramePr>
        <p:xfrm>
          <a:off x="2436937" y="4304089"/>
          <a:ext cx="6827332" cy="882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406">
                  <a:extLst>
                    <a:ext uri="{9D8B030D-6E8A-4147-A177-3AD203B41FA5}">
                      <a16:colId xmlns:a16="http://schemas.microsoft.com/office/drawing/2014/main" val="3720345604"/>
                    </a:ext>
                  </a:extLst>
                </a:gridCol>
                <a:gridCol w="1353695">
                  <a:extLst>
                    <a:ext uri="{9D8B030D-6E8A-4147-A177-3AD203B41FA5}">
                      <a16:colId xmlns:a16="http://schemas.microsoft.com/office/drawing/2014/main" val="4164329140"/>
                    </a:ext>
                  </a:extLst>
                </a:gridCol>
                <a:gridCol w="1823533">
                  <a:extLst>
                    <a:ext uri="{9D8B030D-6E8A-4147-A177-3AD203B41FA5}">
                      <a16:colId xmlns:a16="http://schemas.microsoft.com/office/drawing/2014/main" val="3375432328"/>
                    </a:ext>
                  </a:extLst>
                </a:gridCol>
                <a:gridCol w="1273292">
                  <a:extLst>
                    <a:ext uri="{9D8B030D-6E8A-4147-A177-3AD203B41FA5}">
                      <a16:colId xmlns:a16="http://schemas.microsoft.com/office/drawing/2014/main" val="2619059831"/>
                    </a:ext>
                  </a:extLst>
                </a:gridCol>
                <a:gridCol w="1188406">
                  <a:extLst>
                    <a:ext uri="{9D8B030D-6E8A-4147-A177-3AD203B41FA5}">
                      <a16:colId xmlns:a16="http://schemas.microsoft.com/office/drawing/2014/main" val="943103791"/>
                    </a:ext>
                  </a:extLst>
                </a:gridCol>
              </a:tblGrid>
              <a:tr h="882277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215611" marR="215611" marT="89095" marB="890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than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973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A52D9DA-2DF5-46CF-9D7F-C91B6FD7EFAF}"/>
              </a:ext>
            </a:extLst>
          </p:cNvPr>
          <p:cNvSpPr/>
          <p:nvPr/>
        </p:nvSpPr>
        <p:spPr>
          <a:xfrm>
            <a:off x="3810000" y="280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statement.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1B875-F78A-4263-B95D-D397BDAECD3E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71687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1D909C-7E3B-4350-B8F7-497D94F5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52D9DA-2DF5-46CF-9D7F-C91B6FD7EFAF}"/>
              </a:ext>
            </a:extLst>
          </p:cNvPr>
          <p:cNvSpPr/>
          <p:nvPr/>
        </p:nvSpPr>
        <p:spPr>
          <a:xfrm>
            <a:off x="3810000" y="280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statement.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A7D522-E27B-43CB-B422-AFB6EB8F136F}"/>
              </a:ext>
            </a:extLst>
          </p:cNvPr>
          <p:cNvGrpSpPr/>
          <p:nvPr/>
        </p:nvGrpSpPr>
        <p:grpSpPr>
          <a:xfrm>
            <a:off x="3903511" y="5402323"/>
            <a:ext cx="4384981" cy="768556"/>
            <a:chOff x="2813641" y="5524134"/>
            <a:chExt cx="2722728" cy="5249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9599D0E-D727-4C13-9BD7-353F67CD8D0E}"/>
                </a:ext>
              </a:extLst>
            </p:cNvPr>
            <p:cNvSpPr/>
            <p:nvPr/>
          </p:nvSpPr>
          <p:spPr>
            <a:xfrm>
              <a:off x="2813641" y="5524134"/>
              <a:ext cx="1191993" cy="5249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more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BFF52B-E0FE-4C78-AB96-0FFE3FA60554}"/>
                </a:ext>
              </a:extLst>
            </p:cNvPr>
            <p:cNvSpPr/>
            <p:nvPr/>
          </p:nvSpPr>
          <p:spPr>
            <a:xfrm>
              <a:off x="4344376" y="5524134"/>
              <a:ext cx="1191993" cy="5249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rPr>
                <a:t>less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7FFD7FA-3371-4C8E-A0B8-9BCC46084049}"/>
              </a:ext>
            </a:extLst>
          </p:cNvPr>
          <p:cNvGraphicFramePr>
            <a:graphicFrameLocks noGrp="1"/>
          </p:cNvGraphicFramePr>
          <p:nvPr/>
        </p:nvGraphicFramePr>
        <p:xfrm>
          <a:off x="2436937" y="4304089"/>
          <a:ext cx="6827332" cy="882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406">
                  <a:extLst>
                    <a:ext uri="{9D8B030D-6E8A-4147-A177-3AD203B41FA5}">
                      <a16:colId xmlns:a16="http://schemas.microsoft.com/office/drawing/2014/main" val="3720345604"/>
                    </a:ext>
                  </a:extLst>
                </a:gridCol>
                <a:gridCol w="1353695">
                  <a:extLst>
                    <a:ext uri="{9D8B030D-6E8A-4147-A177-3AD203B41FA5}">
                      <a16:colId xmlns:a16="http://schemas.microsoft.com/office/drawing/2014/main" val="4164329140"/>
                    </a:ext>
                  </a:extLst>
                </a:gridCol>
                <a:gridCol w="1823533">
                  <a:extLst>
                    <a:ext uri="{9D8B030D-6E8A-4147-A177-3AD203B41FA5}">
                      <a16:colId xmlns:a16="http://schemas.microsoft.com/office/drawing/2014/main" val="3375432328"/>
                    </a:ext>
                  </a:extLst>
                </a:gridCol>
                <a:gridCol w="1273292">
                  <a:extLst>
                    <a:ext uri="{9D8B030D-6E8A-4147-A177-3AD203B41FA5}">
                      <a16:colId xmlns:a16="http://schemas.microsoft.com/office/drawing/2014/main" val="2619059831"/>
                    </a:ext>
                  </a:extLst>
                </a:gridCol>
                <a:gridCol w="1188406">
                  <a:extLst>
                    <a:ext uri="{9D8B030D-6E8A-4147-A177-3AD203B41FA5}">
                      <a16:colId xmlns:a16="http://schemas.microsoft.com/office/drawing/2014/main" val="943103791"/>
                    </a:ext>
                  </a:extLst>
                </a:gridCol>
              </a:tblGrid>
              <a:tr h="882277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more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than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215611" marR="21561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973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0F0524-FAA4-440E-B040-BC1E5E0088EB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5846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children are comparing groups.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who is correct.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91DDDC-53CD-47C8-8731-A580DA52BF26}"/>
              </a:ext>
            </a:extLst>
          </p:cNvPr>
          <p:cNvSpPr/>
          <p:nvPr/>
        </p:nvSpPr>
        <p:spPr>
          <a:xfrm>
            <a:off x="2970969" y="1502856"/>
            <a:ext cx="1876568" cy="123167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B6BFE9-14AB-4DFD-B83B-DEA9DB510561}"/>
              </a:ext>
            </a:extLst>
          </p:cNvPr>
          <p:cNvSpPr/>
          <p:nvPr/>
        </p:nvSpPr>
        <p:spPr>
          <a:xfrm>
            <a:off x="5157717" y="1502856"/>
            <a:ext cx="1876568" cy="123167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35AEB-6F01-4FF4-B341-174BC0EDF065}"/>
              </a:ext>
            </a:extLst>
          </p:cNvPr>
          <p:cNvSpPr txBox="1"/>
          <p:nvPr/>
        </p:nvSpPr>
        <p:spPr>
          <a:xfrm>
            <a:off x="3767589" y="115227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958C1-F60B-4A71-9584-32710C952FC1}"/>
              </a:ext>
            </a:extLst>
          </p:cNvPr>
          <p:cNvSpPr txBox="1"/>
          <p:nvPr/>
        </p:nvSpPr>
        <p:spPr>
          <a:xfrm>
            <a:off x="5969001" y="115227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44EF2B-5583-4686-91E3-5CC462836E08}"/>
              </a:ext>
            </a:extLst>
          </p:cNvPr>
          <p:cNvSpPr txBox="1"/>
          <p:nvPr/>
        </p:nvSpPr>
        <p:spPr>
          <a:xfrm>
            <a:off x="8137897" y="11522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9EAF59-F977-47F5-AA2C-619A39DD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90" y="2860654"/>
            <a:ext cx="979521" cy="1062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B26B95-CB7F-4AA3-9D29-35E3D68E3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81" y="3855268"/>
            <a:ext cx="1104565" cy="106288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A840A30-AF20-4E62-8264-57108259491A}"/>
              </a:ext>
            </a:extLst>
          </p:cNvPr>
          <p:cNvSpPr/>
          <p:nvPr/>
        </p:nvSpPr>
        <p:spPr>
          <a:xfrm>
            <a:off x="4884980" y="3026227"/>
            <a:ext cx="2014000" cy="917117"/>
          </a:xfrm>
          <a:prstGeom prst="wedgeRoundRectCallout">
            <a:avLst>
              <a:gd name="adj1" fmla="val -63030"/>
              <a:gd name="adj2" fmla="val 2461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A has the most strawberries.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1168D1E-B663-4C99-9AEC-3505F75F86F4}"/>
              </a:ext>
            </a:extLst>
          </p:cNvPr>
          <p:cNvSpPr/>
          <p:nvPr/>
        </p:nvSpPr>
        <p:spPr>
          <a:xfrm flipH="1">
            <a:off x="5263896" y="4025036"/>
            <a:ext cx="2014000" cy="917117"/>
          </a:xfrm>
          <a:prstGeom prst="wedgeRoundRectCallout">
            <a:avLst>
              <a:gd name="adj1" fmla="val -63030"/>
              <a:gd name="adj2" fmla="val 2461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Box B has the most strawberries.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D48529-A104-49F0-B56A-0745BB6A3EE2}"/>
              </a:ext>
            </a:extLst>
          </p:cNvPr>
          <p:cNvGrpSpPr/>
          <p:nvPr/>
        </p:nvGrpSpPr>
        <p:grpSpPr>
          <a:xfrm>
            <a:off x="3079691" y="1571110"/>
            <a:ext cx="1659124" cy="1095165"/>
            <a:chOff x="1547582" y="1577756"/>
            <a:chExt cx="1659124" cy="10951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6727-D93E-4CDF-BC1E-D46EF3E997F8}"/>
                </a:ext>
              </a:extLst>
            </p:cNvPr>
            <p:cNvGrpSpPr/>
            <p:nvPr/>
          </p:nvGrpSpPr>
          <p:grpSpPr>
            <a:xfrm>
              <a:off x="1547582" y="1577756"/>
              <a:ext cx="1659124" cy="322442"/>
              <a:chOff x="1531178" y="1577756"/>
              <a:chExt cx="1659124" cy="32244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B2FD19E-BFBA-4881-96A1-D60DD1420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B1DE902-99D7-4868-9D2B-926E61114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72221D2-6C6A-485B-922E-29CDF9422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9EED59B-68A5-4BEF-BB70-DCC83841C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4B6F1A1-E83B-4CFC-A729-F6B709CDB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63322D5-076A-4908-AF24-AF6CA9E5E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ACFE71-2D3C-49A7-BD63-FD9E53FB0B7A}"/>
                </a:ext>
              </a:extLst>
            </p:cNvPr>
            <p:cNvGrpSpPr/>
            <p:nvPr/>
          </p:nvGrpSpPr>
          <p:grpSpPr>
            <a:xfrm>
              <a:off x="1547582" y="1964117"/>
              <a:ext cx="1659124" cy="322442"/>
              <a:chOff x="1531178" y="1577756"/>
              <a:chExt cx="1659124" cy="32244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D741F26-4D3D-46EE-AD91-91DE1EE7A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919B7B3-A4E3-499A-853D-AAEF6688B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31A39D3-7BCF-416F-8711-5FDB7CCF9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3AAE863-85CE-4D2C-B839-4070BFC43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CCC7105-229E-48FF-925B-B1970AFF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8A51E93-739B-41AD-9EB8-437209580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3FB802-B669-4EB6-879B-2C0AC97BF74C}"/>
                </a:ext>
              </a:extLst>
            </p:cNvPr>
            <p:cNvGrpSpPr/>
            <p:nvPr/>
          </p:nvGrpSpPr>
          <p:grpSpPr>
            <a:xfrm>
              <a:off x="1547582" y="2350479"/>
              <a:ext cx="1659124" cy="322442"/>
              <a:chOff x="1531178" y="1577756"/>
              <a:chExt cx="1659124" cy="32244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B94B49B-977B-426C-A872-14974D31E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9EF372A-0CD7-4ED4-A966-C43111499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859CD9E-7B8E-4A58-B03B-D60305E70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137B32E-0EC5-433A-B60D-D2385B7E9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2953868-B006-4ABC-AAD3-705CD655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9E7CBD-B6D6-4ECE-BD97-F3CE7D7FF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D30232-9571-4ACD-B238-8879DC21C56F}"/>
              </a:ext>
            </a:extLst>
          </p:cNvPr>
          <p:cNvGrpSpPr/>
          <p:nvPr/>
        </p:nvGrpSpPr>
        <p:grpSpPr>
          <a:xfrm>
            <a:off x="5270652" y="1613552"/>
            <a:ext cx="1659124" cy="1052722"/>
            <a:chOff x="3746652" y="1613552"/>
            <a:chExt cx="1659124" cy="105272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D95229-C733-4EA9-874D-E6B8FDEDB548}"/>
                </a:ext>
              </a:extLst>
            </p:cNvPr>
            <p:cNvGrpSpPr/>
            <p:nvPr/>
          </p:nvGrpSpPr>
          <p:grpSpPr>
            <a:xfrm>
              <a:off x="3746652" y="1613552"/>
              <a:ext cx="1659124" cy="322442"/>
              <a:chOff x="3739896" y="1613552"/>
              <a:chExt cx="1659124" cy="3224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C6701DE-1E83-44E1-925A-A9A5E6F10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74F5EDE-FE02-4D16-8316-A2CDD3D1D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1B60F53-33C2-46BB-8B0C-FA10B235F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E39CCD7-3DEB-4ED4-8CDA-F8A2D42AD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8DA62A3-A18D-4E1B-A986-A59D4B4EC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76EEE4A-39EF-4930-AF3D-3369B18E8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45021" y="1613552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884C9CE-0A39-44EA-8A8D-AEB851573145}"/>
                </a:ext>
              </a:extLst>
            </p:cNvPr>
            <p:cNvGrpSpPr/>
            <p:nvPr/>
          </p:nvGrpSpPr>
          <p:grpSpPr>
            <a:xfrm>
              <a:off x="3746652" y="1978692"/>
              <a:ext cx="1659124" cy="322442"/>
              <a:chOff x="3739896" y="1613552"/>
              <a:chExt cx="1659124" cy="32244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0C7AB6-8205-4919-9040-E9E9A8B77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9131230-FD32-4221-8AA0-7D0C4EF08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740C50F-98C6-416D-B0F9-6A41349C0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DE55750-05F8-43AC-9996-0687079B1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BB7BD77-6BA9-4273-A6CA-419700902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A1BAC81-0F54-4862-BECD-FCA3722C7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45021" y="1613552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25A316-032F-465A-82DB-CAEE0E78A091}"/>
                </a:ext>
              </a:extLst>
            </p:cNvPr>
            <p:cNvGrpSpPr/>
            <p:nvPr/>
          </p:nvGrpSpPr>
          <p:grpSpPr>
            <a:xfrm>
              <a:off x="3887165" y="2343832"/>
              <a:ext cx="1378099" cy="322442"/>
              <a:chOff x="3739896" y="1613552"/>
              <a:chExt cx="1378099" cy="32244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F0DC8AD-FDAA-4EC2-A5EC-91B8E0891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1436071-289A-4937-B5FD-EF9E1456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FF48B2A-CE61-4A9F-8CC0-46CBE89FC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CC90DC7-F54C-464B-A2F0-78165E1ED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C4D232B-6396-471A-86DB-9CF64D59E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E0AE86-9E90-40EC-AB78-FB901181772A}"/>
              </a:ext>
            </a:extLst>
          </p:cNvPr>
          <p:cNvGrpSpPr/>
          <p:nvPr/>
        </p:nvGrpSpPr>
        <p:grpSpPr>
          <a:xfrm>
            <a:off x="7344464" y="1502856"/>
            <a:ext cx="1876568" cy="1231673"/>
            <a:chOff x="5820464" y="1502855"/>
            <a:chExt cx="1876568" cy="123167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3895092-D122-4F1A-93E8-D12E96E17384}"/>
                </a:ext>
              </a:extLst>
            </p:cNvPr>
            <p:cNvSpPr/>
            <p:nvPr/>
          </p:nvSpPr>
          <p:spPr>
            <a:xfrm>
              <a:off x="5820464" y="1502855"/>
              <a:ext cx="1876568" cy="123167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79B272D-B216-451B-A1EB-97D239ED8713}"/>
                </a:ext>
              </a:extLst>
            </p:cNvPr>
            <p:cNvGrpSpPr/>
            <p:nvPr/>
          </p:nvGrpSpPr>
          <p:grpSpPr>
            <a:xfrm>
              <a:off x="5904562" y="1610040"/>
              <a:ext cx="1708373" cy="1017302"/>
              <a:chOff x="5900908" y="1571109"/>
              <a:chExt cx="1708373" cy="101730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9B910E5-C7A1-44FC-B07E-2779752D092D}"/>
                  </a:ext>
                </a:extLst>
              </p:cNvPr>
              <p:cNvGrpSpPr/>
              <p:nvPr/>
            </p:nvGrpSpPr>
            <p:grpSpPr>
              <a:xfrm>
                <a:off x="5900908" y="157110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52D854AB-6DD1-404E-99BA-FAF4BC051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45F263CD-1479-47C5-929D-3D5379FC2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2F22EF2C-B650-418A-9E0F-35B128AED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0DD0163F-41A5-44B0-846E-E1B93ACD1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3D9A1FA9-2E21-49E6-9651-CD4B93CE7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8D246D2-B90B-449F-A983-9248B31EC356}"/>
                  </a:ext>
                </a:extLst>
              </p:cNvPr>
              <p:cNvGrpSpPr/>
              <p:nvPr/>
            </p:nvGrpSpPr>
            <p:grpSpPr>
              <a:xfrm>
                <a:off x="5900908" y="191853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712FC37C-A64E-41A7-8AE9-1380AE387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29D79F32-A9DF-40E6-AB9D-232B49F7B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8EA29D75-D579-4E7C-AC55-6ADCB5592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AF0C2B19-D5B0-45B0-B02A-9E8030B94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D51B8DB5-2700-462C-B004-5DAEAC543D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A66AD56-A0ED-47A7-8003-EFD17E330F2F}"/>
                  </a:ext>
                </a:extLst>
              </p:cNvPr>
              <p:cNvGrpSpPr/>
              <p:nvPr/>
            </p:nvGrpSpPr>
            <p:grpSpPr>
              <a:xfrm>
                <a:off x="5900908" y="226596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5E24B3CD-D70D-4FCD-B2F4-7D19F9C58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BC8E1266-199C-4B96-B4A9-94B508D1CC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375AA31E-7942-4736-B4A5-B3ACCB70C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FA03DCDF-EF05-43E2-8571-14835A3E9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AE17ACC-F413-4642-8222-72B485615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A190C92-6240-4211-B192-CA3165CF7961}"/>
              </a:ext>
            </a:extLst>
          </p:cNvPr>
          <p:cNvSpPr txBox="1"/>
          <p:nvPr/>
        </p:nvSpPr>
        <p:spPr>
          <a:xfrm>
            <a:off x="3979869" y="392353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Rav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EF6C97-D5B2-40E1-A5BD-4F9C6CB4A5F6}"/>
              </a:ext>
            </a:extLst>
          </p:cNvPr>
          <p:cNvSpPr txBox="1"/>
          <p:nvPr/>
        </p:nvSpPr>
        <p:spPr>
          <a:xfrm>
            <a:off x="7718267" y="4926010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EDD1747-353D-4F18-921F-F41ABB66E799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7275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children are comparing groups.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who is correct.</a:t>
            </a:r>
          </a:p>
          <a:p>
            <a:pPr defTabSz="457200"/>
            <a:r>
              <a:rPr lang="en-GB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Rav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is correct because…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91DDDC-53CD-47C8-8731-A580DA52BF26}"/>
              </a:ext>
            </a:extLst>
          </p:cNvPr>
          <p:cNvSpPr/>
          <p:nvPr/>
        </p:nvSpPr>
        <p:spPr>
          <a:xfrm>
            <a:off x="2970969" y="1502856"/>
            <a:ext cx="1876568" cy="123167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B6BFE9-14AB-4DFD-B83B-DEA9DB510561}"/>
              </a:ext>
            </a:extLst>
          </p:cNvPr>
          <p:cNvSpPr/>
          <p:nvPr/>
        </p:nvSpPr>
        <p:spPr>
          <a:xfrm>
            <a:off x="5157717" y="1502856"/>
            <a:ext cx="1876568" cy="123167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35AEB-6F01-4FF4-B341-174BC0EDF065}"/>
              </a:ext>
            </a:extLst>
          </p:cNvPr>
          <p:cNvSpPr txBox="1"/>
          <p:nvPr/>
        </p:nvSpPr>
        <p:spPr>
          <a:xfrm>
            <a:off x="3767589" y="115227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958C1-F60B-4A71-9584-32710C952FC1}"/>
              </a:ext>
            </a:extLst>
          </p:cNvPr>
          <p:cNvSpPr txBox="1"/>
          <p:nvPr/>
        </p:nvSpPr>
        <p:spPr>
          <a:xfrm>
            <a:off x="5969001" y="115227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44EF2B-5583-4686-91E3-5CC462836E08}"/>
              </a:ext>
            </a:extLst>
          </p:cNvPr>
          <p:cNvSpPr txBox="1"/>
          <p:nvPr/>
        </p:nvSpPr>
        <p:spPr>
          <a:xfrm>
            <a:off x="8137897" y="11522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9EAF59-F977-47F5-AA2C-619A39DD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90" y="2860654"/>
            <a:ext cx="979521" cy="1062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B26B95-CB7F-4AA3-9D29-35E3D68E3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81" y="3855268"/>
            <a:ext cx="1104565" cy="106288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A840A30-AF20-4E62-8264-57108259491A}"/>
              </a:ext>
            </a:extLst>
          </p:cNvPr>
          <p:cNvSpPr/>
          <p:nvPr/>
        </p:nvSpPr>
        <p:spPr>
          <a:xfrm>
            <a:off x="4884980" y="3026227"/>
            <a:ext cx="2014000" cy="917117"/>
          </a:xfrm>
          <a:prstGeom prst="wedgeRoundRectCallout">
            <a:avLst>
              <a:gd name="adj1" fmla="val -63030"/>
              <a:gd name="adj2" fmla="val 2461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Box A has the most strawberries.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1168D1E-B663-4C99-9AEC-3505F75F86F4}"/>
              </a:ext>
            </a:extLst>
          </p:cNvPr>
          <p:cNvSpPr/>
          <p:nvPr/>
        </p:nvSpPr>
        <p:spPr>
          <a:xfrm flipH="1">
            <a:off x="5263896" y="4025036"/>
            <a:ext cx="2014000" cy="917117"/>
          </a:xfrm>
          <a:prstGeom prst="wedgeRoundRectCallout">
            <a:avLst>
              <a:gd name="adj1" fmla="val -63030"/>
              <a:gd name="adj2" fmla="val 2461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Box B has the most strawberries.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D48529-A104-49F0-B56A-0745BB6A3EE2}"/>
              </a:ext>
            </a:extLst>
          </p:cNvPr>
          <p:cNvGrpSpPr/>
          <p:nvPr/>
        </p:nvGrpSpPr>
        <p:grpSpPr>
          <a:xfrm>
            <a:off x="3079691" y="1571110"/>
            <a:ext cx="1659124" cy="1095165"/>
            <a:chOff x="1547582" y="1577756"/>
            <a:chExt cx="1659124" cy="10951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6727-D93E-4CDF-BC1E-D46EF3E997F8}"/>
                </a:ext>
              </a:extLst>
            </p:cNvPr>
            <p:cNvGrpSpPr/>
            <p:nvPr/>
          </p:nvGrpSpPr>
          <p:grpSpPr>
            <a:xfrm>
              <a:off x="1547582" y="1577756"/>
              <a:ext cx="1659124" cy="322442"/>
              <a:chOff x="1531178" y="1577756"/>
              <a:chExt cx="1659124" cy="32244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B2FD19E-BFBA-4881-96A1-D60DD1420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B1DE902-99D7-4868-9D2B-926E61114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72221D2-6C6A-485B-922E-29CDF9422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9EED59B-68A5-4BEF-BB70-DCC83841C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4B6F1A1-E83B-4CFC-A729-F6B709CDB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63322D5-076A-4908-AF24-AF6CA9E5E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ACFE71-2D3C-49A7-BD63-FD9E53FB0B7A}"/>
                </a:ext>
              </a:extLst>
            </p:cNvPr>
            <p:cNvGrpSpPr/>
            <p:nvPr/>
          </p:nvGrpSpPr>
          <p:grpSpPr>
            <a:xfrm>
              <a:off x="1547582" y="1964117"/>
              <a:ext cx="1659124" cy="322442"/>
              <a:chOff x="1531178" y="1577756"/>
              <a:chExt cx="1659124" cy="32244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D741F26-4D3D-46EE-AD91-91DE1EE7A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919B7B3-A4E3-499A-853D-AAEF6688B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31A39D3-7BCF-416F-8711-5FDB7CCF9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3AAE863-85CE-4D2C-B839-4070BFC43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CCC7105-229E-48FF-925B-B1970AFF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8A51E93-739B-41AD-9EB8-437209580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3FB802-B669-4EB6-879B-2C0AC97BF74C}"/>
                </a:ext>
              </a:extLst>
            </p:cNvPr>
            <p:cNvGrpSpPr/>
            <p:nvPr/>
          </p:nvGrpSpPr>
          <p:grpSpPr>
            <a:xfrm>
              <a:off x="1547582" y="2350479"/>
              <a:ext cx="1659124" cy="322442"/>
              <a:chOff x="1531178" y="1577756"/>
              <a:chExt cx="1659124" cy="32244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B94B49B-977B-426C-A872-14974D31E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9EF372A-0CD7-4ED4-A966-C43111499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859CD9E-7B8E-4A58-B03B-D60305E70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137B32E-0EC5-433A-B60D-D2385B7E9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2953868-B006-4ABC-AAD3-705CD655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9E7CBD-B6D6-4ECE-BD97-F3CE7D7FF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D30232-9571-4ACD-B238-8879DC21C56F}"/>
              </a:ext>
            </a:extLst>
          </p:cNvPr>
          <p:cNvGrpSpPr/>
          <p:nvPr/>
        </p:nvGrpSpPr>
        <p:grpSpPr>
          <a:xfrm>
            <a:off x="5270652" y="1613552"/>
            <a:ext cx="1659124" cy="1052722"/>
            <a:chOff x="3746652" y="1613552"/>
            <a:chExt cx="1659124" cy="105272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D95229-C733-4EA9-874D-E6B8FDEDB548}"/>
                </a:ext>
              </a:extLst>
            </p:cNvPr>
            <p:cNvGrpSpPr/>
            <p:nvPr/>
          </p:nvGrpSpPr>
          <p:grpSpPr>
            <a:xfrm>
              <a:off x="3746652" y="1613552"/>
              <a:ext cx="1659124" cy="322442"/>
              <a:chOff x="3739896" y="1613552"/>
              <a:chExt cx="1659124" cy="3224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C6701DE-1E83-44E1-925A-A9A5E6F10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74F5EDE-FE02-4D16-8316-A2CDD3D1D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1B60F53-33C2-46BB-8B0C-FA10B235F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E39CCD7-3DEB-4ED4-8CDA-F8A2D42AD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8DA62A3-A18D-4E1B-A986-A59D4B4EC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76EEE4A-39EF-4930-AF3D-3369B18E8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45021" y="1613552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884C9CE-0A39-44EA-8A8D-AEB851573145}"/>
                </a:ext>
              </a:extLst>
            </p:cNvPr>
            <p:cNvGrpSpPr/>
            <p:nvPr/>
          </p:nvGrpSpPr>
          <p:grpSpPr>
            <a:xfrm>
              <a:off x="3746652" y="1978692"/>
              <a:ext cx="1659124" cy="322442"/>
              <a:chOff x="3739896" y="1613552"/>
              <a:chExt cx="1659124" cy="32244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0C7AB6-8205-4919-9040-E9E9A8B77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9131230-FD32-4221-8AA0-7D0C4EF08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740C50F-98C6-416D-B0F9-6A41349C0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DE55750-05F8-43AC-9996-0687079B1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BB7BD77-6BA9-4273-A6CA-419700902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A1BAC81-0F54-4862-BECD-FCA3722C7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45021" y="1613552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25A316-032F-465A-82DB-CAEE0E78A091}"/>
                </a:ext>
              </a:extLst>
            </p:cNvPr>
            <p:cNvGrpSpPr/>
            <p:nvPr/>
          </p:nvGrpSpPr>
          <p:grpSpPr>
            <a:xfrm>
              <a:off x="3887165" y="2343832"/>
              <a:ext cx="1378099" cy="322442"/>
              <a:chOff x="3739896" y="1613552"/>
              <a:chExt cx="1378099" cy="32244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F0DC8AD-FDAA-4EC2-A5EC-91B8E0891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1436071-289A-4937-B5FD-EF9E1456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FF48B2A-CE61-4A9F-8CC0-46CBE89FC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CC90DC7-F54C-464B-A2F0-78165E1ED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C4D232B-6396-471A-86DB-9CF64D59E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E0AE86-9E90-40EC-AB78-FB901181772A}"/>
              </a:ext>
            </a:extLst>
          </p:cNvPr>
          <p:cNvGrpSpPr/>
          <p:nvPr/>
        </p:nvGrpSpPr>
        <p:grpSpPr>
          <a:xfrm>
            <a:off x="7344464" y="1502856"/>
            <a:ext cx="1876568" cy="1231673"/>
            <a:chOff x="5820464" y="1502855"/>
            <a:chExt cx="1876568" cy="123167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3895092-D122-4F1A-93E8-D12E96E17384}"/>
                </a:ext>
              </a:extLst>
            </p:cNvPr>
            <p:cNvSpPr/>
            <p:nvPr/>
          </p:nvSpPr>
          <p:spPr>
            <a:xfrm>
              <a:off x="5820464" y="1502855"/>
              <a:ext cx="1876568" cy="123167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79B272D-B216-451B-A1EB-97D239ED8713}"/>
                </a:ext>
              </a:extLst>
            </p:cNvPr>
            <p:cNvGrpSpPr/>
            <p:nvPr/>
          </p:nvGrpSpPr>
          <p:grpSpPr>
            <a:xfrm>
              <a:off x="5904562" y="1610040"/>
              <a:ext cx="1708373" cy="1017302"/>
              <a:chOff x="5900908" y="1571109"/>
              <a:chExt cx="1708373" cy="101730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9B910E5-C7A1-44FC-B07E-2779752D092D}"/>
                  </a:ext>
                </a:extLst>
              </p:cNvPr>
              <p:cNvGrpSpPr/>
              <p:nvPr/>
            </p:nvGrpSpPr>
            <p:grpSpPr>
              <a:xfrm>
                <a:off x="5900908" y="157110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52D854AB-6DD1-404E-99BA-FAF4BC051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45F263CD-1479-47C5-929D-3D5379FC2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2F22EF2C-B650-418A-9E0F-35B128AED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0DD0163F-41A5-44B0-846E-E1B93ACD1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3D9A1FA9-2E21-49E6-9651-CD4B93CE7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8D246D2-B90B-449F-A983-9248B31EC356}"/>
                  </a:ext>
                </a:extLst>
              </p:cNvPr>
              <p:cNvGrpSpPr/>
              <p:nvPr/>
            </p:nvGrpSpPr>
            <p:grpSpPr>
              <a:xfrm>
                <a:off x="5900908" y="191853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712FC37C-A64E-41A7-8AE9-1380AE387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29D79F32-A9DF-40E6-AB9D-232B49F7B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8EA29D75-D579-4E7C-AC55-6ADCB5592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AF0C2B19-D5B0-45B0-B02A-9E8030B94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D51B8DB5-2700-462C-B004-5DAEAC543D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A66AD56-A0ED-47A7-8003-EFD17E330F2F}"/>
                  </a:ext>
                </a:extLst>
              </p:cNvPr>
              <p:cNvGrpSpPr/>
              <p:nvPr/>
            </p:nvGrpSpPr>
            <p:grpSpPr>
              <a:xfrm>
                <a:off x="5900908" y="226596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5E24B3CD-D70D-4FCD-B2F4-7D19F9C58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BC8E1266-199C-4B96-B4A9-94B508D1CC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375AA31E-7942-4736-B4A5-B3ACCB70C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FA03DCDF-EF05-43E2-8571-14835A3E9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AE17ACC-F413-4642-8222-72B485615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8921E0-9C64-4B36-90F4-A9CE07EA88AF}"/>
              </a:ext>
            </a:extLst>
          </p:cNvPr>
          <p:cNvSpPr txBox="1"/>
          <p:nvPr/>
        </p:nvSpPr>
        <p:spPr>
          <a:xfrm>
            <a:off x="3979869" y="392353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Rav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895D1BE-74C8-4666-8D7C-D4CAB7311508}"/>
              </a:ext>
            </a:extLst>
          </p:cNvPr>
          <p:cNvSpPr txBox="1"/>
          <p:nvPr/>
        </p:nvSpPr>
        <p:spPr>
          <a:xfrm>
            <a:off x="7718267" y="4926010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Tina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20ED2BE-FD4C-4F27-9754-9F44A0B342A1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0397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children are comparing groups.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who is correct.</a:t>
            </a:r>
          </a:p>
          <a:p>
            <a:pPr defTabSz="457200"/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Rav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correct because box A has 18 strawberries which is more than box B with 17 strawberries and box C with 15 strawberries.</a:t>
            </a:r>
          </a:p>
          <a:p>
            <a:pPr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91DDDC-53CD-47C8-8731-A580DA52BF26}"/>
              </a:ext>
            </a:extLst>
          </p:cNvPr>
          <p:cNvSpPr/>
          <p:nvPr/>
        </p:nvSpPr>
        <p:spPr>
          <a:xfrm>
            <a:off x="2970969" y="1502856"/>
            <a:ext cx="1876568" cy="123167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B6BFE9-14AB-4DFD-B83B-DEA9DB510561}"/>
              </a:ext>
            </a:extLst>
          </p:cNvPr>
          <p:cNvSpPr/>
          <p:nvPr/>
        </p:nvSpPr>
        <p:spPr>
          <a:xfrm>
            <a:off x="5157717" y="1502856"/>
            <a:ext cx="1876568" cy="123167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35AEB-6F01-4FF4-B341-174BC0EDF065}"/>
              </a:ext>
            </a:extLst>
          </p:cNvPr>
          <p:cNvSpPr txBox="1"/>
          <p:nvPr/>
        </p:nvSpPr>
        <p:spPr>
          <a:xfrm>
            <a:off x="3767589" y="115227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958C1-F60B-4A71-9584-32710C952FC1}"/>
              </a:ext>
            </a:extLst>
          </p:cNvPr>
          <p:cNvSpPr txBox="1"/>
          <p:nvPr/>
        </p:nvSpPr>
        <p:spPr>
          <a:xfrm>
            <a:off x="5969001" y="115227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44EF2B-5583-4686-91E3-5CC462836E08}"/>
              </a:ext>
            </a:extLst>
          </p:cNvPr>
          <p:cNvSpPr txBox="1"/>
          <p:nvPr/>
        </p:nvSpPr>
        <p:spPr>
          <a:xfrm>
            <a:off x="8137897" y="11522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9EAF59-F977-47F5-AA2C-619A39DD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90" y="2860654"/>
            <a:ext cx="979521" cy="1062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B26B95-CB7F-4AA3-9D29-35E3D68E3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81" y="3855268"/>
            <a:ext cx="1104565" cy="106288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A840A30-AF20-4E62-8264-57108259491A}"/>
              </a:ext>
            </a:extLst>
          </p:cNvPr>
          <p:cNvSpPr/>
          <p:nvPr/>
        </p:nvSpPr>
        <p:spPr>
          <a:xfrm>
            <a:off x="4884980" y="3026227"/>
            <a:ext cx="2014000" cy="917117"/>
          </a:xfrm>
          <a:prstGeom prst="wedgeRoundRectCallout">
            <a:avLst>
              <a:gd name="adj1" fmla="val -63030"/>
              <a:gd name="adj2" fmla="val 2461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Box A has the most strawberries.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1168D1E-B663-4C99-9AEC-3505F75F86F4}"/>
              </a:ext>
            </a:extLst>
          </p:cNvPr>
          <p:cNvSpPr/>
          <p:nvPr/>
        </p:nvSpPr>
        <p:spPr>
          <a:xfrm flipH="1">
            <a:off x="5263896" y="4025036"/>
            <a:ext cx="2014000" cy="917117"/>
          </a:xfrm>
          <a:prstGeom prst="wedgeRoundRectCallout">
            <a:avLst>
              <a:gd name="adj1" fmla="val -63030"/>
              <a:gd name="adj2" fmla="val 2461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Box B has the most strawberries.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D48529-A104-49F0-B56A-0745BB6A3EE2}"/>
              </a:ext>
            </a:extLst>
          </p:cNvPr>
          <p:cNvGrpSpPr/>
          <p:nvPr/>
        </p:nvGrpSpPr>
        <p:grpSpPr>
          <a:xfrm>
            <a:off x="3079691" y="1571110"/>
            <a:ext cx="1659124" cy="1095165"/>
            <a:chOff x="1547582" y="1577756"/>
            <a:chExt cx="1659124" cy="10951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6727-D93E-4CDF-BC1E-D46EF3E997F8}"/>
                </a:ext>
              </a:extLst>
            </p:cNvPr>
            <p:cNvGrpSpPr/>
            <p:nvPr/>
          </p:nvGrpSpPr>
          <p:grpSpPr>
            <a:xfrm>
              <a:off x="1547582" y="1577756"/>
              <a:ext cx="1659124" cy="322442"/>
              <a:chOff x="1531178" y="1577756"/>
              <a:chExt cx="1659124" cy="32244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B2FD19E-BFBA-4881-96A1-D60DD1420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B1DE902-99D7-4868-9D2B-926E61114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72221D2-6C6A-485B-922E-29CDF9422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9EED59B-68A5-4BEF-BB70-DCC83841C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4B6F1A1-E83B-4CFC-A729-F6B709CDB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63322D5-076A-4908-AF24-AF6CA9E5E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ACFE71-2D3C-49A7-BD63-FD9E53FB0B7A}"/>
                </a:ext>
              </a:extLst>
            </p:cNvPr>
            <p:cNvGrpSpPr/>
            <p:nvPr/>
          </p:nvGrpSpPr>
          <p:grpSpPr>
            <a:xfrm>
              <a:off x="1547582" y="1964117"/>
              <a:ext cx="1659124" cy="322442"/>
              <a:chOff x="1531178" y="1577756"/>
              <a:chExt cx="1659124" cy="32244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D741F26-4D3D-46EE-AD91-91DE1EE7A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919B7B3-A4E3-499A-853D-AAEF6688B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31A39D3-7BCF-416F-8711-5FDB7CCF9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3AAE863-85CE-4D2C-B839-4070BFC43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CCC7105-229E-48FF-925B-B1970AFF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8A51E93-739B-41AD-9EB8-437209580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3FB802-B669-4EB6-879B-2C0AC97BF74C}"/>
                </a:ext>
              </a:extLst>
            </p:cNvPr>
            <p:cNvGrpSpPr/>
            <p:nvPr/>
          </p:nvGrpSpPr>
          <p:grpSpPr>
            <a:xfrm>
              <a:off x="1547582" y="2350479"/>
              <a:ext cx="1659124" cy="322442"/>
              <a:chOff x="1531178" y="1577756"/>
              <a:chExt cx="1659124" cy="32244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B94B49B-977B-426C-A872-14974D31E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11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9EF372A-0CD7-4ED4-A966-C43111499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1220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859CD9E-7B8E-4A58-B03B-D60305E70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9322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137B32E-0EC5-433A-B60D-D2385B7E9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4253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2953868-B006-4ABC-AAD3-705CD655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5278" y="1577756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9E7CBD-B6D6-4ECE-BD97-F3CE7D7FF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36303" y="1577756"/>
                <a:ext cx="253999" cy="322442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D30232-9571-4ACD-B238-8879DC21C56F}"/>
              </a:ext>
            </a:extLst>
          </p:cNvPr>
          <p:cNvGrpSpPr/>
          <p:nvPr/>
        </p:nvGrpSpPr>
        <p:grpSpPr>
          <a:xfrm>
            <a:off x="5270652" y="1613552"/>
            <a:ext cx="1659124" cy="1052722"/>
            <a:chOff x="3746652" y="1613552"/>
            <a:chExt cx="1659124" cy="105272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D95229-C733-4EA9-874D-E6B8FDEDB548}"/>
                </a:ext>
              </a:extLst>
            </p:cNvPr>
            <p:cNvGrpSpPr/>
            <p:nvPr/>
          </p:nvGrpSpPr>
          <p:grpSpPr>
            <a:xfrm>
              <a:off x="3746652" y="1613552"/>
              <a:ext cx="1659124" cy="322442"/>
              <a:chOff x="3739896" y="1613552"/>
              <a:chExt cx="1659124" cy="3224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C6701DE-1E83-44E1-925A-A9A5E6F10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74F5EDE-FE02-4D16-8316-A2CDD3D1D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1B60F53-33C2-46BB-8B0C-FA10B235F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E39CCD7-3DEB-4ED4-8CDA-F8A2D42AD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8DA62A3-A18D-4E1B-A986-A59D4B4EC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76EEE4A-39EF-4930-AF3D-3369B18E8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45021" y="1613552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884C9CE-0A39-44EA-8A8D-AEB851573145}"/>
                </a:ext>
              </a:extLst>
            </p:cNvPr>
            <p:cNvGrpSpPr/>
            <p:nvPr/>
          </p:nvGrpSpPr>
          <p:grpSpPr>
            <a:xfrm>
              <a:off x="3746652" y="1978692"/>
              <a:ext cx="1659124" cy="322442"/>
              <a:chOff x="3739896" y="1613552"/>
              <a:chExt cx="1659124" cy="32244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0C7AB6-8205-4919-9040-E9E9A8B77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9131230-FD32-4221-8AA0-7D0C4EF08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740C50F-98C6-416D-B0F9-6A41349C0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DE55750-05F8-43AC-9996-0687079B1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BB7BD77-6BA9-4273-A6CA-419700902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A1BAC81-0F54-4862-BECD-FCA3722C7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45021" y="1613552"/>
                <a:ext cx="253999" cy="322442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25A316-032F-465A-82DB-CAEE0E78A091}"/>
                </a:ext>
              </a:extLst>
            </p:cNvPr>
            <p:cNvGrpSpPr/>
            <p:nvPr/>
          </p:nvGrpSpPr>
          <p:grpSpPr>
            <a:xfrm>
              <a:off x="3887165" y="2343832"/>
              <a:ext cx="1378099" cy="322442"/>
              <a:chOff x="3739896" y="1613552"/>
              <a:chExt cx="1378099" cy="32244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F0DC8AD-FDAA-4EC2-A5EC-91B8E0891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989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1436071-289A-4937-B5FD-EF9E1456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2092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FF48B2A-CE61-4A9F-8CC0-46CBE89FC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01946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CC90DC7-F54C-464B-A2F0-78165E1ED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82971" y="1613552"/>
                <a:ext cx="253999" cy="32244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C4D232B-6396-471A-86DB-9CF64D59E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3996" y="1613552"/>
                <a:ext cx="253999" cy="322442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E0AE86-9E90-40EC-AB78-FB901181772A}"/>
              </a:ext>
            </a:extLst>
          </p:cNvPr>
          <p:cNvGrpSpPr/>
          <p:nvPr/>
        </p:nvGrpSpPr>
        <p:grpSpPr>
          <a:xfrm>
            <a:off x="7344464" y="1502856"/>
            <a:ext cx="1876568" cy="1231673"/>
            <a:chOff x="5820464" y="1502855"/>
            <a:chExt cx="1876568" cy="123167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3895092-D122-4F1A-93E8-D12E96E17384}"/>
                </a:ext>
              </a:extLst>
            </p:cNvPr>
            <p:cNvSpPr/>
            <p:nvPr/>
          </p:nvSpPr>
          <p:spPr>
            <a:xfrm>
              <a:off x="5820464" y="1502855"/>
              <a:ext cx="1876568" cy="123167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79B272D-B216-451B-A1EB-97D239ED8713}"/>
                </a:ext>
              </a:extLst>
            </p:cNvPr>
            <p:cNvGrpSpPr/>
            <p:nvPr/>
          </p:nvGrpSpPr>
          <p:grpSpPr>
            <a:xfrm>
              <a:off x="5904562" y="1610040"/>
              <a:ext cx="1708373" cy="1017302"/>
              <a:chOff x="5900908" y="1571109"/>
              <a:chExt cx="1708373" cy="101730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9B910E5-C7A1-44FC-B07E-2779752D092D}"/>
                  </a:ext>
                </a:extLst>
              </p:cNvPr>
              <p:cNvGrpSpPr/>
              <p:nvPr/>
            </p:nvGrpSpPr>
            <p:grpSpPr>
              <a:xfrm>
                <a:off x="5900908" y="157110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52D854AB-6DD1-404E-99BA-FAF4BC051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45F263CD-1479-47C5-929D-3D5379FC2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2F22EF2C-B650-418A-9E0F-35B128AED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0DD0163F-41A5-44B0-846E-E1B93ACD1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3D9A1FA9-2E21-49E6-9651-CD4B93CE7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8D246D2-B90B-449F-A983-9248B31EC356}"/>
                  </a:ext>
                </a:extLst>
              </p:cNvPr>
              <p:cNvGrpSpPr/>
              <p:nvPr/>
            </p:nvGrpSpPr>
            <p:grpSpPr>
              <a:xfrm>
                <a:off x="5900908" y="191853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712FC37C-A64E-41A7-8AE9-1380AE387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29D79F32-A9DF-40E6-AB9D-232B49F7B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8EA29D75-D579-4E7C-AC55-6ADCB5592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AF0C2B19-D5B0-45B0-B02A-9E8030B94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D51B8DB5-2700-462C-B004-5DAEAC543D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A66AD56-A0ED-47A7-8003-EFD17E330F2F}"/>
                  </a:ext>
                </a:extLst>
              </p:cNvPr>
              <p:cNvGrpSpPr/>
              <p:nvPr/>
            </p:nvGrpSpPr>
            <p:grpSpPr>
              <a:xfrm>
                <a:off x="5900908" y="2265969"/>
                <a:ext cx="1708373" cy="322442"/>
                <a:chOff x="5879936" y="1571109"/>
                <a:chExt cx="1708373" cy="322442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5E24B3CD-D70D-4FCD-B2F4-7D19F9C58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879936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BC8E1266-199C-4B96-B4A9-94B508D1CC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43529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375AA31E-7942-4736-B4A5-B3ACCB70C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7123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FA03DCDF-EF05-43E2-8571-14835A3E9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0717" y="1571109"/>
                  <a:ext cx="253999" cy="322442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AE17ACC-F413-4642-8222-72B485615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34310" y="1571109"/>
                  <a:ext cx="253999" cy="32244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8921E0-9C64-4B36-90F4-A9CE07EA88AF}"/>
              </a:ext>
            </a:extLst>
          </p:cNvPr>
          <p:cNvSpPr txBox="1"/>
          <p:nvPr/>
        </p:nvSpPr>
        <p:spPr>
          <a:xfrm>
            <a:off x="3979869" y="392353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Rav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895D1BE-74C8-4666-8D7C-D4CAB7311508}"/>
              </a:ext>
            </a:extLst>
          </p:cNvPr>
          <p:cNvSpPr txBox="1"/>
          <p:nvPr/>
        </p:nvSpPr>
        <p:spPr>
          <a:xfrm>
            <a:off x="7718267" y="4926010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Tina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3A9EAB-7C23-452B-A580-04CD7B70644D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80330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Betty thinks that box B has the most carrots.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Prove it.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9C4F87-7777-40B0-86C8-17D9F64CDF96}"/>
              </a:ext>
            </a:extLst>
          </p:cNvPr>
          <p:cNvGrpSpPr/>
          <p:nvPr/>
        </p:nvGrpSpPr>
        <p:grpSpPr>
          <a:xfrm>
            <a:off x="2183952" y="1430194"/>
            <a:ext cx="7824099" cy="2785732"/>
            <a:chOff x="659951" y="1430194"/>
            <a:chExt cx="7824099" cy="2785732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C4E796D8-8626-48B9-9463-37FCBC38D5B3}"/>
                </a:ext>
              </a:extLst>
            </p:cNvPr>
            <p:cNvSpPr/>
            <p:nvPr/>
          </p:nvSpPr>
          <p:spPr>
            <a:xfrm>
              <a:off x="659951" y="1911926"/>
              <a:ext cx="2304000" cy="2304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5179CE1-B522-49F2-B38E-337659295616}"/>
                </a:ext>
              </a:extLst>
            </p:cNvPr>
            <p:cNvGrpSpPr/>
            <p:nvPr/>
          </p:nvGrpSpPr>
          <p:grpSpPr>
            <a:xfrm>
              <a:off x="900144" y="2235030"/>
              <a:ext cx="1823614" cy="1657792"/>
              <a:chOff x="913201" y="2111797"/>
              <a:chExt cx="1823614" cy="1657792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5D6D4C05-C663-4E10-B9D5-A93CC41F51A2}"/>
                  </a:ext>
                </a:extLst>
              </p:cNvPr>
              <p:cNvGrpSpPr/>
              <p:nvPr/>
            </p:nvGrpSpPr>
            <p:grpSpPr>
              <a:xfrm>
                <a:off x="913201" y="2111797"/>
                <a:ext cx="1823614" cy="708891"/>
                <a:chOff x="847723" y="2111797"/>
                <a:chExt cx="1823614" cy="708891"/>
              </a:xfrm>
            </p:grpSpPr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615B3127-0F0A-4A71-9D78-81A450444F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772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2D85C1BC-1DB3-456E-8CC8-C77E8D526C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8191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2D9ED029-D5C2-465B-A400-BF8497028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4900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8" name="Picture 177">
                  <a:extLst>
                    <a:ext uri="{FF2B5EF4-FFF2-40B4-BE49-F238E27FC236}">
                      <a16:creationId xmlns:a16="http://schemas.microsoft.com/office/drawing/2014/main" id="{50EFCC9B-3153-4139-8BBE-0C472ADB23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10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8971B93A-D955-43CF-BFCB-2FF0D956EF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8319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:a16="http://schemas.microsoft.com/office/drawing/2014/main" id="{E10813D2-E4D6-426C-915B-24013BFBB3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50294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:a16="http://schemas.microsoft.com/office/drawing/2014/main" id="{4E3909AC-4235-4CB3-BBBE-43F46B8102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14818" y="2111797"/>
                  <a:ext cx="221043" cy="708891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F2CD5171-32E3-4F15-B742-3661DA026564}"/>
                  </a:ext>
                </a:extLst>
              </p:cNvPr>
              <p:cNvGrpSpPr/>
              <p:nvPr/>
            </p:nvGrpSpPr>
            <p:grpSpPr>
              <a:xfrm>
                <a:off x="913201" y="3060698"/>
                <a:ext cx="1823614" cy="708891"/>
                <a:chOff x="847723" y="2111797"/>
                <a:chExt cx="1823614" cy="708891"/>
              </a:xfrm>
            </p:grpSpPr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3F0EDF45-8A0C-4F64-BE59-0AF7ACBA6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772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5E3AFFA2-089F-4C52-B9F7-03B742915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8191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8B0A233A-9FD9-4269-AB88-585C2444D1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4900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1" name="Picture 170">
                  <a:extLst>
                    <a:ext uri="{FF2B5EF4-FFF2-40B4-BE49-F238E27FC236}">
                      <a16:creationId xmlns:a16="http://schemas.microsoft.com/office/drawing/2014/main" id="{DB5EC531-1446-4ECE-8B22-4CDA4D901E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10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2ABEBFEF-251E-4623-9F03-EC3C8033F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8319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9A566D31-73B1-44FB-8121-7E591885B5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50294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405F2414-3D89-4E02-B81C-4F83C791D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14818" y="2111797"/>
                  <a:ext cx="221043" cy="708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3585F27-28BA-4A11-88C4-6397227BC966}"/>
                </a:ext>
              </a:extLst>
            </p:cNvPr>
            <p:cNvGrpSpPr/>
            <p:nvPr/>
          </p:nvGrpSpPr>
          <p:grpSpPr>
            <a:xfrm>
              <a:off x="3420000" y="1911926"/>
              <a:ext cx="2304000" cy="2304000"/>
              <a:chOff x="3425069" y="1911926"/>
              <a:chExt cx="2304000" cy="2304000"/>
            </a:xfrm>
          </p:grpSpPr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476CDA54-FDEB-4B5B-90D7-EB06EE729504}"/>
                  </a:ext>
                </a:extLst>
              </p:cNvPr>
              <p:cNvSpPr/>
              <p:nvPr/>
            </p:nvSpPr>
            <p:spPr>
              <a:xfrm>
                <a:off x="3425069" y="1911926"/>
                <a:ext cx="2304000" cy="23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2F9DF0E2-A10C-4048-900E-2FA68E83EAA9}"/>
                  </a:ext>
                </a:extLst>
              </p:cNvPr>
              <p:cNvGrpSpPr/>
              <p:nvPr/>
            </p:nvGrpSpPr>
            <p:grpSpPr>
              <a:xfrm>
                <a:off x="3665262" y="2016243"/>
                <a:ext cx="1823614" cy="2095367"/>
                <a:chOff x="3665262" y="2016243"/>
                <a:chExt cx="1823614" cy="2095367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97C5F5E6-0C53-479F-B0C6-F1BD0D0B16D2}"/>
                    </a:ext>
                  </a:extLst>
                </p:cNvPr>
                <p:cNvGrpSpPr/>
                <p:nvPr/>
              </p:nvGrpSpPr>
              <p:grpSpPr>
                <a:xfrm>
                  <a:off x="3665262" y="2016243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59" name="Picture 158">
                    <a:extLst>
                      <a:ext uri="{FF2B5EF4-FFF2-40B4-BE49-F238E27FC236}">
                        <a16:creationId xmlns:a16="http://schemas.microsoft.com/office/drawing/2014/main" id="{C227DD97-FE28-4202-82E4-202C8549FA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C3FF8097-AD82-40E5-80D8-CD59BD0FFD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1" name="Picture 160">
                    <a:extLst>
                      <a:ext uri="{FF2B5EF4-FFF2-40B4-BE49-F238E27FC236}">
                        <a16:creationId xmlns:a16="http://schemas.microsoft.com/office/drawing/2014/main" id="{4AE91D92-19B6-444C-A097-DC366932FA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>
                    <a:extLst>
                      <a:ext uri="{FF2B5EF4-FFF2-40B4-BE49-F238E27FC236}">
                        <a16:creationId xmlns:a16="http://schemas.microsoft.com/office/drawing/2014/main" id="{30853E59-4142-41E7-93F3-433777A0B1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3" name="Picture 162">
                    <a:extLst>
                      <a:ext uri="{FF2B5EF4-FFF2-40B4-BE49-F238E27FC236}">
                        <a16:creationId xmlns:a16="http://schemas.microsoft.com/office/drawing/2014/main" id="{54610A22-49FA-46D2-9C55-6AC3A44F2B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4" name="Picture 163">
                    <a:extLst>
                      <a:ext uri="{FF2B5EF4-FFF2-40B4-BE49-F238E27FC236}">
                        <a16:creationId xmlns:a16="http://schemas.microsoft.com/office/drawing/2014/main" id="{8ACC62B6-CF73-4020-BD66-A9E4DDBFB7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5" name="Picture 164">
                    <a:extLst>
                      <a:ext uri="{FF2B5EF4-FFF2-40B4-BE49-F238E27FC236}">
                        <a16:creationId xmlns:a16="http://schemas.microsoft.com/office/drawing/2014/main" id="{FB2602C1-CEF7-49E2-B9C1-58EC4FBBE2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F6BC736-0A82-4EBA-B03E-0B56B58E69D0}"/>
                    </a:ext>
                  </a:extLst>
                </p:cNvPr>
                <p:cNvGrpSpPr/>
                <p:nvPr/>
              </p:nvGrpSpPr>
              <p:grpSpPr>
                <a:xfrm>
                  <a:off x="3665262" y="2709481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id="{2FD0964C-99F8-415D-8DE7-4ABBC0AEF5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3" name="Picture 152">
                    <a:extLst>
                      <a:ext uri="{FF2B5EF4-FFF2-40B4-BE49-F238E27FC236}">
                        <a16:creationId xmlns:a16="http://schemas.microsoft.com/office/drawing/2014/main" id="{B15FF77B-A475-4308-A02A-D839CA8A17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4" name="Picture 153">
                    <a:extLst>
                      <a:ext uri="{FF2B5EF4-FFF2-40B4-BE49-F238E27FC236}">
                        <a16:creationId xmlns:a16="http://schemas.microsoft.com/office/drawing/2014/main" id="{6C4E4AF1-CE0D-43E3-892F-25EFCFBA98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5" name="Picture 154">
                    <a:extLst>
                      <a:ext uri="{FF2B5EF4-FFF2-40B4-BE49-F238E27FC236}">
                        <a16:creationId xmlns:a16="http://schemas.microsoft.com/office/drawing/2014/main" id="{20B3F917-65F6-4632-AAE2-95C1F08889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155">
                    <a:extLst>
                      <a:ext uri="{FF2B5EF4-FFF2-40B4-BE49-F238E27FC236}">
                        <a16:creationId xmlns:a16="http://schemas.microsoft.com/office/drawing/2014/main" id="{BFCAB187-2FB3-446F-BE77-62684EB89D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>
                    <a:extLst>
                      <a:ext uri="{FF2B5EF4-FFF2-40B4-BE49-F238E27FC236}">
                        <a16:creationId xmlns:a16="http://schemas.microsoft.com/office/drawing/2014/main" id="{9574E499-EBC1-4EEA-A6F1-E9B7BA2A55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>
                    <a:extLst>
                      <a:ext uri="{FF2B5EF4-FFF2-40B4-BE49-F238E27FC236}">
                        <a16:creationId xmlns:a16="http://schemas.microsoft.com/office/drawing/2014/main" id="{86DFEEF2-8F1E-45D8-9955-FA1FD822AD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2CA4880-E30B-45FC-9E9A-A6F3BB5A7CDC}"/>
                    </a:ext>
                  </a:extLst>
                </p:cNvPr>
                <p:cNvGrpSpPr/>
                <p:nvPr/>
              </p:nvGrpSpPr>
              <p:grpSpPr>
                <a:xfrm>
                  <a:off x="3798810" y="3402719"/>
                  <a:ext cx="1556518" cy="708891"/>
                  <a:chOff x="847723" y="2111797"/>
                  <a:chExt cx="1556518" cy="708891"/>
                </a:xfrm>
              </p:grpSpPr>
              <p:pic>
                <p:nvPicPr>
                  <p:cNvPr id="146" name="Picture 145">
                    <a:extLst>
                      <a:ext uri="{FF2B5EF4-FFF2-40B4-BE49-F238E27FC236}">
                        <a16:creationId xmlns:a16="http://schemas.microsoft.com/office/drawing/2014/main" id="{A7F565CE-EEB4-4A0B-940C-136F415565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>
                    <a:extLst>
                      <a:ext uri="{FF2B5EF4-FFF2-40B4-BE49-F238E27FC236}">
                        <a16:creationId xmlns:a16="http://schemas.microsoft.com/office/drawing/2014/main" id="{5B3BC589-D7B8-4663-B983-490A60FE9E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>
                    <a:extLst>
                      <a:ext uri="{FF2B5EF4-FFF2-40B4-BE49-F238E27FC236}">
                        <a16:creationId xmlns:a16="http://schemas.microsoft.com/office/drawing/2014/main" id="{DA269F56-6264-43D9-815E-C8734CD5D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>
                    <a:extLst>
                      <a:ext uri="{FF2B5EF4-FFF2-40B4-BE49-F238E27FC236}">
                        <a16:creationId xmlns:a16="http://schemas.microsoft.com/office/drawing/2014/main" id="{8F3E8DAC-F358-4BE0-A650-A5F0E80788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0" name="Picture 149">
                    <a:extLst>
                      <a:ext uri="{FF2B5EF4-FFF2-40B4-BE49-F238E27FC236}">
                        <a16:creationId xmlns:a16="http://schemas.microsoft.com/office/drawing/2014/main" id="{C675E37A-4CC8-4A4D-B414-31AC97AC66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>
                    <a:extLst>
                      <a:ext uri="{FF2B5EF4-FFF2-40B4-BE49-F238E27FC236}">
                        <a16:creationId xmlns:a16="http://schemas.microsoft.com/office/drawing/2014/main" id="{01628F57-C4DF-4D9F-873D-279A35EDE5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C0BE0C2-4089-4FEB-B504-41AE32081CCF}"/>
                </a:ext>
              </a:extLst>
            </p:cNvPr>
            <p:cNvGrpSpPr/>
            <p:nvPr/>
          </p:nvGrpSpPr>
          <p:grpSpPr>
            <a:xfrm>
              <a:off x="6180050" y="1911926"/>
              <a:ext cx="2304000" cy="2304000"/>
              <a:chOff x="6185119" y="1911926"/>
              <a:chExt cx="2304000" cy="230400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EEEC77B2-C799-49E5-897B-5742A9ACEEC7}"/>
                  </a:ext>
                </a:extLst>
              </p:cNvPr>
              <p:cNvSpPr/>
              <p:nvPr/>
            </p:nvSpPr>
            <p:spPr>
              <a:xfrm>
                <a:off x="6185119" y="1911926"/>
                <a:ext cx="2304000" cy="23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959A4B4-7E4D-4045-8205-30AD482E9F4D}"/>
                  </a:ext>
                </a:extLst>
              </p:cNvPr>
              <p:cNvGrpSpPr/>
              <p:nvPr/>
            </p:nvGrpSpPr>
            <p:grpSpPr>
              <a:xfrm>
                <a:off x="6425312" y="1994210"/>
                <a:ext cx="1823614" cy="2139433"/>
                <a:chOff x="6425312" y="1994210"/>
                <a:chExt cx="1823614" cy="2139433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14B55156-3EDF-4891-AD5F-98AB15424074}"/>
                    </a:ext>
                  </a:extLst>
                </p:cNvPr>
                <p:cNvGrpSpPr/>
                <p:nvPr/>
              </p:nvGrpSpPr>
              <p:grpSpPr>
                <a:xfrm>
                  <a:off x="6425312" y="1994210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34" name="Picture 133">
                    <a:extLst>
                      <a:ext uri="{FF2B5EF4-FFF2-40B4-BE49-F238E27FC236}">
                        <a16:creationId xmlns:a16="http://schemas.microsoft.com/office/drawing/2014/main" id="{1BE726FD-9289-467E-A40D-71EF70E5B3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DAF6F554-8A16-47DA-8FDD-D4B833E1E1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id="{C581D15F-66D3-4A4C-A340-FE9E48540B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18D6C273-DDE9-4B7E-9C83-4EC6E6371C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>
                    <a:extLst>
                      <a:ext uri="{FF2B5EF4-FFF2-40B4-BE49-F238E27FC236}">
                        <a16:creationId xmlns:a16="http://schemas.microsoft.com/office/drawing/2014/main" id="{E1324CE2-82DB-444F-B562-3F0AADA9F1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9" name="Picture 138">
                    <a:extLst>
                      <a:ext uri="{FF2B5EF4-FFF2-40B4-BE49-F238E27FC236}">
                        <a16:creationId xmlns:a16="http://schemas.microsoft.com/office/drawing/2014/main" id="{A6443234-3D2C-4534-90CF-BF3604ACF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139">
                    <a:extLst>
                      <a:ext uri="{FF2B5EF4-FFF2-40B4-BE49-F238E27FC236}">
                        <a16:creationId xmlns:a16="http://schemas.microsoft.com/office/drawing/2014/main" id="{8C842C31-6386-4F6D-AE9D-5F5915BD57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B9B1BD43-9C04-4F4D-97E2-AECD33F908F4}"/>
                    </a:ext>
                  </a:extLst>
                </p:cNvPr>
                <p:cNvGrpSpPr/>
                <p:nvPr/>
              </p:nvGrpSpPr>
              <p:grpSpPr>
                <a:xfrm>
                  <a:off x="6692408" y="2709481"/>
                  <a:ext cx="1289423" cy="708891"/>
                  <a:chOff x="847723" y="2111797"/>
                  <a:chExt cx="1289423" cy="708891"/>
                </a:xfrm>
              </p:grpSpPr>
              <p:pic>
                <p:nvPicPr>
                  <p:cNvPr id="129" name="Picture 128">
                    <a:extLst>
                      <a:ext uri="{FF2B5EF4-FFF2-40B4-BE49-F238E27FC236}">
                        <a16:creationId xmlns:a16="http://schemas.microsoft.com/office/drawing/2014/main" id="{136CD999-3D3B-4F4B-8E5D-BB0DD6067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:a16="http://schemas.microsoft.com/office/drawing/2014/main" id="{C91CC8C6-C868-4168-BFCA-C37BFF09EB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FE32B435-1C77-46B3-8428-8031DFDAE7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>
                    <a:extLst>
                      <a:ext uri="{FF2B5EF4-FFF2-40B4-BE49-F238E27FC236}">
                        <a16:creationId xmlns:a16="http://schemas.microsoft.com/office/drawing/2014/main" id="{02EDFD3A-AA83-4B0D-9379-17ABF249BA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:a16="http://schemas.microsoft.com/office/drawing/2014/main" id="{6EA4854B-5DF8-4C42-9E86-B4A1921781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1317DD01-0E06-4742-A056-D49FD34DB709}"/>
                    </a:ext>
                  </a:extLst>
                </p:cNvPr>
                <p:cNvGrpSpPr/>
                <p:nvPr/>
              </p:nvGrpSpPr>
              <p:grpSpPr>
                <a:xfrm>
                  <a:off x="6425312" y="3424752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22" name="Picture 121">
                    <a:extLst>
                      <a:ext uri="{FF2B5EF4-FFF2-40B4-BE49-F238E27FC236}">
                        <a16:creationId xmlns:a16="http://schemas.microsoft.com/office/drawing/2014/main" id="{27C889C8-431D-470C-AF8D-D8E5B797DE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>
                    <a:extLst>
                      <a:ext uri="{FF2B5EF4-FFF2-40B4-BE49-F238E27FC236}">
                        <a16:creationId xmlns:a16="http://schemas.microsoft.com/office/drawing/2014/main" id="{D3B76B62-565E-4B17-AEF5-748C856193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>
                    <a:extLst>
                      <a:ext uri="{FF2B5EF4-FFF2-40B4-BE49-F238E27FC236}">
                        <a16:creationId xmlns:a16="http://schemas.microsoft.com/office/drawing/2014/main" id="{FE064E5E-3C9D-4B28-8F7F-8FB88B8BAD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:a16="http://schemas.microsoft.com/office/drawing/2014/main" id="{6EFEE22A-68D1-4A1D-9D7F-D9CD834F54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>
                    <a:extLst>
                      <a:ext uri="{FF2B5EF4-FFF2-40B4-BE49-F238E27FC236}">
                        <a16:creationId xmlns:a16="http://schemas.microsoft.com/office/drawing/2014/main" id="{9F7E0D15-6E25-4C9C-B6FE-847DC2B69C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:a16="http://schemas.microsoft.com/office/drawing/2014/main" id="{1B8CF402-020F-4218-A333-FF33DD165D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:a16="http://schemas.microsoft.com/office/drawing/2014/main" id="{2BC8E80A-3222-493E-87B6-9EDC24F59F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429382-A976-4D3D-8BED-FF1927A6477C}"/>
                </a:ext>
              </a:extLst>
            </p:cNvPr>
            <p:cNvSpPr txBox="1"/>
            <p:nvPr/>
          </p:nvSpPr>
          <p:spPr>
            <a:xfrm>
              <a:off x="1586569" y="1430194"/>
              <a:ext cx="450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19DDD7E-8638-43CF-BBF1-E25D1C6EC737}"/>
                </a:ext>
              </a:extLst>
            </p:cNvPr>
            <p:cNvSpPr txBox="1"/>
            <p:nvPr/>
          </p:nvSpPr>
          <p:spPr>
            <a:xfrm>
              <a:off x="4375472" y="143019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530B88-78D7-424B-849E-4FBA351E8052}"/>
                </a:ext>
              </a:extLst>
            </p:cNvPr>
            <p:cNvSpPr txBox="1"/>
            <p:nvPr/>
          </p:nvSpPr>
          <p:spPr>
            <a:xfrm>
              <a:off x="7099454" y="1430194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B631EA5-A46D-45D6-B596-0F84BE03F644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23786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Betty thinks that box B has the most carrots.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Betty is correct because…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A465468-C3A8-4CA0-92CF-05CD0C523A34}"/>
              </a:ext>
            </a:extLst>
          </p:cNvPr>
          <p:cNvGrpSpPr/>
          <p:nvPr/>
        </p:nvGrpSpPr>
        <p:grpSpPr>
          <a:xfrm>
            <a:off x="2183952" y="1430194"/>
            <a:ext cx="7824099" cy="2785732"/>
            <a:chOff x="659951" y="1430194"/>
            <a:chExt cx="7824099" cy="2785732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86719A3-E20F-4308-9557-AAFAB6A3B8D6}"/>
                </a:ext>
              </a:extLst>
            </p:cNvPr>
            <p:cNvSpPr/>
            <p:nvPr/>
          </p:nvSpPr>
          <p:spPr>
            <a:xfrm>
              <a:off x="659951" y="1911926"/>
              <a:ext cx="2304000" cy="2304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1EEDDEC-71B8-4413-BB69-8CE8F29C3324}"/>
                </a:ext>
              </a:extLst>
            </p:cNvPr>
            <p:cNvGrpSpPr/>
            <p:nvPr/>
          </p:nvGrpSpPr>
          <p:grpSpPr>
            <a:xfrm>
              <a:off x="900144" y="2235030"/>
              <a:ext cx="1823614" cy="1657792"/>
              <a:chOff x="913201" y="2111797"/>
              <a:chExt cx="1823614" cy="1657792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57F4845-A446-4293-B408-2FCB90BA9AAC}"/>
                  </a:ext>
                </a:extLst>
              </p:cNvPr>
              <p:cNvGrpSpPr/>
              <p:nvPr/>
            </p:nvGrpSpPr>
            <p:grpSpPr>
              <a:xfrm>
                <a:off x="913201" y="2111797"/>
                <a:ext cx="1823614" cy="708891"/>
                <a:chOff x="847723" y="2111797"/>
                <a:chExt cx="1823614" cy="708891"/>
              </a:xfrm>
            </p:grpSpPr>
            <p:pic>
              <p:nvPicPr>
                <p:cNvPr id="216" name="Picture 215">
                  <a:extLst>
                    <a:ext uri="{FF2B5EF4-FFF2-40B4-BE49-F238E27FC236}">
                      <a16:creationId xmlns:a16="http://schemas.microsoft.com/office/drawing/2014/main" id="{4464B5B2-7250-452D-B569-57BFF80F6A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772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7" name="Picture 216">
                  <a:extLst>
                    <a:ext uri="{FF2B5EF4-FFF2-40B4-BE49-F238E27FC236}">
                      <a16:creationId xmlns:a16="http://schemas.microsoft.com/office/drawing/2014/main" id="{785720D6-9877-4B16-9E18-48566A1998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8191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0AC0D90A-FA00-4CC7-BD9F-9C49A0D2BA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4900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9" name="Picture 218">
                  <a:extLst>
                    <a:ext uri="{FF2B5EF4-FFF2-40B4-BE49-F238E27FC236}">
                      <a16:creationId xmlns:a16="http://schemas.microsoft.com/office/drawing/2014/main" id="{FE80C198-0830-4E75-8606-69F3CA026B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10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id="{C3BA3E51-C585-4E47-AC83-AA9ADDDF7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8319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85068631-61AF-4B42-BE98-0D470BC064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50294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id="{9062370C-4234-4439-BADA-BFC0DD323A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14818" y="2111797"/>
                  <a:ext cx="221043" cy="708891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6077779-899C-43F0-9F3D-610C7231DED0}"/>
                  </a:ext>
                </a:extLst>
              </p:cNvPr>
              <p:cNvGrpSpPr/>
              <p:nvPr/>
            </p:nvGrpSpPr>
            <p:grpSpPr>
              <a:xfrm>
                <a:off x="913201" y="3060698"/>
                <a:ext cx="1823614" cy="708891"/>
                <a:chOff x="847723" y="2111797"/>
                <a:chExt cx="1823614" cy="708891"/>
              </a:xfrm>
            </p:grpSpPr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id="{E57C2DCF-0A44-44F8-8236-614B061D53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772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1A0E4D2F-7CF1-4038-AAC6-350A5FF0A7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8191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514F9985-064D-4137-B191-BB660A5022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4900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D91B79AA-C41A-4F30-9ABD-C27C27C985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103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84975B7E-6526-4F3A-87DA-3221111E1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83198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4" name="Picture 213">
                  <a:extLst>
                    <a:ext uri="{FF2B5EF4-FFF2-40B4-BE49-F238E27FC236}">
                      <a16:creationId xmlns:a16="http://schemas.microsoft.com/office/drawing/2014/main" id="{8FFE35EF-BC9A-4E18-B450-EEB143DCC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50294" y="2111797"/>
                  <a:ext cx="221043" cy="708891"/>
                </a:xfrm>
                <a:prstGeom prst="rect">
                  <a:avLst/>
                </a:prstGeom>
              </p:spPr>
            </p:pic>
            <p:pic>
              <p:nvPicPr>
                <p:cNvPr id="215" name="Picture 214">
                  <a:extLst>
                    <a:ext uri="{FF2B5EF4-FFF2-40B4-BE49-F238E27FC236}">
                      <a16:creationId xmlns:a16="http://schemas.microsoft.com/office/drawing/2014/main" id="{F7FC074B-8B2A-44D4-A240-687C624616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14818" y="2111797"/>
                  <a:ext cx="221043" cy="708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2DE239F-FE69-405A-B4C0-4F40ED2F322E}"/>
                </a:ext>
              </a:extLst>
            </p:cNvPr>
            <p:cNvGrpSpPr/>
            <p:nvPr/>
          </p:nvGrpSpPr>
          <p:grpSpPr>
            <a:xfrm>
              <a:off x="3420000" y="1911926"/>
              <a:ext cx="2304000" cy="2304000"/>
              <a:chOff x="3425069" y="1911926"/>
              <a:chExt cx="2304000" cy="2304000"/>
            </a:xfrm>
          </p:grpSpPr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64C1A53B-EFF9-459B-8B6E-9807A79FB469}"/>
                  </a:ext>
                </a:extLst>
              </p:cNvPr>
              <p:cNvSpPr/>
              <p:nvPr/>
            </p:nvSpPr>
            <p:spPr>
              <a:xfrm>
                <a:off x="3425069" y="1911926"/>
                <a:ext cx="2304000" cy="23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454846E4-2D87-47C1-AF99-B8A100F00246}"/>
                  </a:ext>
                </a:extLst>
              </p:cNvPr>
              <p:cNvGrpSpPr/>
              <p:nvPr/>
            </p:nvGrpSpPr>
            <p:grpSpPr>
              <a:xfrm>
                <a:off x="3665262" y="2016243"/>
                <a:ext cx="1823614" cy="2095367"/>
                <a:chOff x="3665262" y="2016243"/>
                <a:chExt cx="1823614" cy="2095367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E4F4FAAC-77DB-404B-B9E3-764CE490BDCD}"/>
                    </a:ext>
                  </a:extLst>
                </p:cNvPr>
                <p:cNvGrpSpPr/>
                <p:nvPr/>
              </p:nvGrpSpPr>
              <p:grpSpPr>
                <a:xfrm>
                  <a:off x="3665262" y="2016243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200" name="Picture 199">
                    <a:extLst>
                      <a:ext uri="{FF2B5EF4-FFF2-40B4-BE49-F238E27FC236}">
                        <a16:creationId xmlns:a16="http://schemas.microsoft.com/office/drawing/2014/main" id="{2B27B542-5288-4834-9715-B58B7AB4F5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201" name="Picture 200">
                    <a:extLst>
                      <a:ext uri="{FF2B5EF4-FFF2-40B4-BE49-F238E27FC236}">
                        <a16:creationId xmlns:a16="http://schemas.microsoft.com/office/drawing/2014/main" id="{6C86A815-80C9-4C85-8FFD-79AB4D6CD3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202" name="Picture 201">
                    <a:extLst>
                      <a:ext uri="{FF2B5EF4-FFF2-40B4-BE49-F238E27FC236}">
                        <a16:creationId xmlns:a16="http://schemas.microsoft.com/office/drawing/2014/main" id="{D79E736D-0B91-45D0-9057-1CD37139FD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202">
                    <a:extLst>
                      <a:ext uri="{FF2B5EF4-FFF2-40B4-BE49-F238E27FC236}">
                        <a16:creationId xmlns:a16="http://schemas.microsoft.com/office/drawing/2014/main" id="{564FF70C-F9EC-4DE7-A3EB-1D303C87BF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204" name="Picture 203">
                    <a:extLst>
                      <a:ext uri="{FF2B5EF4-FFF2-40B4-BE49-F238E27FC236}">
                        <a16:creationId xmlns:a16="http://schemas.microsoft.com/office/drawing/2014/main" id="{2A3D8789-107E-4ED4-8F52-2D4613B03E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>
                    <a:extLst>
                      <a:ext uri="{FF2B5EF4-FFF2-40B4-BE49-F238E27FC236}">
                        <a16:creationId xmlns:a16="http://schemas.microsoft.com/office/drawing/2014/main" id="{0DB86BA5-33C0-417B-A13F-B151D0D84B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206" name="Picture 205">
                    <a:extLst>
                      <a:ext uri="{FF2B5EF4-FFF2-40B4-BE49-F238E27FC236}">
                        <a16:creationId xmlns:a16="http://schemas.microsoft.com/office/drawing/2014/main" id="{1883EFCB-8DF6-4B12-81EA-1579E6D92B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069CD42D-E151-46F3-98AA-DF5BAD22C16F}"/>
                    </a:ext>
                  </a:extLst>
                </p:cNvPr>
                <p:cNvGrpSpPr/>
                <p:nvPr/>
              </p:nvGrpSpPr>
              <p:grpSpPr>
                <a:xfrm>
                  <a:off x="3665262" y="2709481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93" name="Picture 192">
                    <a:extLst>
                      <a:ext uri="{FF2B5EF4-FFF2-40B4-BE49-F238E27FC236}">
                        <a16:creationId xmlns:a16="http://schemas.microsoft.com/office/drawing/2014/main" id="{EB634478-C40F-4FA2-B321-95781B0EF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>
                    <a:extLst>
                      <a:ext uri="{FF2B5EF4-FFF2-40B4-BE49-F238E27FC236}">
                        <a16:creationId xmlns:a16="http://schemas.microsoft.com/office/drawing/2014/main" id="{256B6E2F-EEB8-46B4-834B-216C54D6C7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194">
                    <a:extLst>
                      <a:ext uri="{FF2B5EF4-FFF2-40B4-BE49-F238E27FC236}">
                        <a16:creationId xmlns:a16="http://schemas.microsoft.com/office/drawing/2014/main" id="{21971E79-9C0B-452C-8D0F-D77CCA97EC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>
                    <a:extLst>
                      <a:ext uri="{FF2B5EF4-FFF2-40B4-BE49-F238E27FC236}">
                        <a16:creationId xmlns:a16="http://schemas.microsoft.com/office/drawing/2014/main" id="{A9FC9F5C-A0AF-492F-92E5-3FED9B0C49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7" name="Picture 196">
                    <a:extLst>
                      <a:ext uri="{FF2B5EF4-FFF2-40B4-BE49-F238E27FC236}">
                        <a16:creationId xmlns:a16="http://schemas.microsoft.com/office/drawing/2014/main" id="{B028D3A0-23D3-44E8-A7A7-B66818D789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>
                    <a:extLst>
                      <a:ext uri="{FF2B5EF4-FFF2-40B4-BE49-F238E27FC236}">
                        <a16:creationId xmlns:a16="http://schemas.microsoft.com/office/drawing/2014/main" id="{758E9B05-2E0C-44DD-9310-7D486434C5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198">
                    <a:extLst>
                      <a:ext uri="{FF2B5EF4-FFF2-40B4-BE49-F238E27FC236}">
                        <a16:creationId xmlns:a16="http://schemas.microsoft.com/office/drawing/2014/main" id="{88E7950B-B82A-4DB8-B277-CCFA3123DB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018019EC-E9CB-49EE-9A4A-904B9B671E87}"/>
                    </a:ext>
                  </a:extLst>
                </p:cNvPr>
                <p:cNvGrpSpPr/>
                <p:nvPr/>
              </p:nvGrpSpPr>
              <p:grpSpPr>
                <a:xfrm>
                  <a:off x="3798810" y="3402719"/>
                  <a:ext cx="1556518" cy="708891"/>
                  <a:chOff x="847723" y="2111797"/>
                  <a:chExt cx="1556518" cy="708891"/>
                </a:xfrm>
              </p:grpSpPr>
              <p:pic>
                <p:nvPicPr>
                  <p:cNvPr id="187" name="Picture 186">
                    <a:extLst>
                      <a:ext uri="{FF2B5EF4-FFF2-40B4-BE49-F238E27FC236}">
                        <a16:creationId xmlns:a16="http://schemas.microsoft.com/office/drawing/2014/main" id="{FC699E11-8EE2-4F2C-B436-595E44D9DC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>
                    <a:extLst>
                      <a:ext uri="{FF2B5EF4-FFF2-40B4-BE49-F238E27FC236}">
                        <a16:creationId xmlns:a16="http://schemas.microsoft.com/office/drawing/2014/main" id="{5E338ED8-95ED-485B-B2F5-BCD2A6847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>
                    <a:extLst>
                      <a:ext uri="{FF2B5EF4-FFF2-40B4-BE49-F238E27FC236}">
                        <a16:creationId xmlns:a16="http://schemas.microsoft.com/office/drawing/2014/main" id="{7F8834CE-272E-49EB-9F4C-9DFFD61A6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0" name="Picture 189">
                    <a:extLst>
                      <a:ext uri="{FF2B5EF4-FFF2-40B4-BE49-F238E27FC236}">
                        <a16:creationId xmlns:a16="http://schemas.microsoft.com/office/drawing/2014/main" id="{F4542E0A-9027-4D69-A438-31C2864BBA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190">
                    <a:extLst>
                      <a:ext uri="{FF2B5EF4-FFF2-40B4-BE49-F238E27FC236}">
                        <a16:creationId xmlns:a16="http://schemas.microsoft.com/office/drawing/2014/main" id="{595FD2C8-B495-4AEF-AAA1-F7BBE62B08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92" name="Picture 191">
                    <a:extLst>
                      <a:ext uri="{FF2B5EF4-FFF2-40B4-BE49-F238E27FC236}">
                        <a16:creationId xmlns:a16="http://schemas.microsoft.com/office/drawing/2014/main" id="{2C2638A3-2AB4-45E3-82E3-AD1F8C139B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B21C0E7-5283-46CB-8AFD-B3E2FBA0E7CD}"/>
                </a:ext>
              </a:extLst>
            </p:cNvPr>
            <p:cNvGrpSpPr/>
            <p:nvPr/>
          </p:nvGrpSpPr>
          <p:grpSpPr>
            <a:xfrm>
              <a:off x="6180050" y="1911926"/>
              <a:ext cx="2304000" cy="2304000"/>
              <a:chOff x="6185119" y="1911926"/>
              <a:chExt cx="2304000" cy="2304000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945EF68F-AC51-4C4E-B650-EDA710ED81A7}"/>
                  </a:ext>
                </a:extLst>
              </p:cNvPr>
              <p:cNvSpPr/>
              <p:nvPr/>
            </p:nvSpPr>
            <p:spPr>
              <a:xfrm>
                <a:off x="6185119" y="1911926"/>
                <a:ext cx="2304000" cy="23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78C5CFD-8076-44A1-9D8F-E21F64EEDE1F}"/>
                  </a:ext>
                </a:extLst>
              </p:cNvPr>
              <p:cNvGrpSpPr/>
              <p:nvPr/>
            </p:nvGrpSpPr>
            <p:grpSpPr>
              <a:xfrm>
                <a:off x="6425312" y="1994210"/>
                <a:ext cx="1823614" cy="2139433"/>
                <a:chOff x="6425312" y="1994210"/>
                <a:chExt cx="1823614" cy="213943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0724E619-8BA7-4102-983E-E00BF351F35E}"/>
                    </a:ext>
                  </a:extLst>
                </p:cNvPr>
                <p:cNvGrpSpPr/>
                <p:nvPr/>
              </p:nvGrpSpPr>
              <p:grpSpPr>
                <a:xfrm>
                  <a:off x="6425312" y="1994210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75" name="Picture 174">
                    <a:extLst>
                      <a:ext uri="{FF2B5EF4-FFF2-40B4-BE49-F238E27FC236}">
                        <a16:creationId xmlns:a16="http://schemas.microsoft.com/office/drawing/2014/main" id="{018CE656-674E-4E87-9257-48D4AB646B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6" name="Picture 175">
                    <a:extLst>
                      <a:ext uri="{FF2B5EF4-FFF2-40B4-BE49-F238E27FC236}">
                        <a16:creationId xmlns:a16="http://schemas.microsoft.com/office/drawing/2014/main" id="{E20ED21C-6D23-4D52-BF8A-87A09A38FA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7" name="Picture 176">
                    <a:extLst>
                      <a:ext uri="{FF2B5EF4-FFF2-40B4-BE49-F238E27FC236}">
                        <a16:creationId xmlns:a16="http://schemas.microsoft.com/office/drawing/2014/main" id="{D5623631-ED39-4243-B4CB-64FB8AF53C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8" name="Picture 177">
                    <a:extLst>
                      <a:ext uri="{FF2B5EF4-FFF2-40B4-BE49-F238E27FC236}">
                        <a16:creationId xmlns:a16="http://schemas.microsoft.com/office/drawing/2014/main" id="{C704A951-9E64-4F83-95C3-01724BEF5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9" name="Picture 178">
                    <a:extLst>
                      <a:ext uri="{FF2B5EF4-FFF2-40B4-BE49-F238E27FC236}">
                        <a16:creationId xmlns:a16="http://schemas.microsoft.com/office/drawing/2014/main" id="{DEE6BE0F-1485-405D-868C-68FE0884C9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80" name="Picture 179">
                    <a:extLst>
                      <a:ext uri="{FF2B5EF4-FFF2-40B4-BE49-F238E27FC236}">
                        <a16:creationId xmlns:a16="http://schemas.microsoft.com/office/drawing/2014/main" id="{896E636B-ACA7-4F09-A636-C036C93684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81" name="Picture 180">
                    <a:extLst>
                      <a:ext uri="{FF2B5EF4-FFF2-40B4-BE49-F238E27FC236}">
                        <a16:creationId xmlns:a16="http://schemas.microsoft.com/office/drawing/2014/main" id="{25DF4035-A3A5-4B9B-A6E9-E9D54E69DD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1084600-584B-43BC-9250-76139166B619}"/>
                    </a:ext>
                  </a:extLst>
                </p:cNvPr>
                <p:cNvGrpSpPr/>
                <p:nvPr/>
              </p:nvGrpSpPr>
              <p:grpSpPr>
                <a:xfrm>
                  <a:off x="6692408" y="2709481"/>
                  <a:ext cx="1289423" cy="708891"/>
                  <a:chOff x="847723" y="2111797"/>
                  <a:chExt cx="1289423" cy="708891"/>
                </a:xfrm>
              </p:grpSpPr>
              <p:pic>
                <p:nvPicPr>
                  <p:cNvPr id="170" name="Picture 169">
                    <a:extLst>
                      <a:ext uri="{FF2B5EF4-FFF2-40B4-BE49-F238E27FC236}">
                        <a16:creationId xmlns:a16="http://schemas.microsoft.com/office/drawing/2014/main" id="{CC352EE5-73E5-468A-9369-A3AA71BBFF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1" name="Picture 170">
                    <a:extLst>
                      <a:ext uri="{FF2B5EF4-FFF2-40B4-BE49-F238E27FC236}">
                        <a16:creationId xmlns:a16="http://schemas.microsoft.com/office/drawing/2014/main" id="{85EFDDCC-95DD-498C-986E-2D876C6DD6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2" name="Picture 171">
                    <a:extLst>
                      <a:ext uri="{FF2B5EF4-FFF2-40B4-BE49-F238E27FC236}">
                        <a16:creationId xmlns:a16="http://schemas.microsoft.com/office/drawing/2014/main" id="{871F97D3-F79F-474F-8928-FFF5772236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3" name="Picture 172">
                    <a:extLst>
                      <a:ext uri="{FF2B5EF4-FFF2-40B4-BE49-F238E27FC236}">
                        <a16:creationId xmlns:a16="http://schemas.microsoft.com/office/drawing/2014/main" id="{29FAFCE2-4202-4AD3-8C67-6CEF6637C8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74" name="Picture 173">
                    <a:extLst>
                      <a:ext uri="{FF2B5EF4-FFF2-40B4-BE49-F238E27FC236}">
                        <a16:creationId xmlns:a16="http://schemas.microsoft.com/office/drawing/2014/main" id="{1BE03404-6809-4837-93BA-74D0CA1014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002E7EB5-54D0-4E08-90EF-49F8DB18D36F}"/>
                    </a:ext>
                  </a:extLst>
                </p:cNvPr>
                <p:cNvGrpSpPr/>
                <p:nvPr/>
              </p:nvGrpSpPr>
              <p:grpSpPr>
                <a:xfrm>
                  <a:off x="6425312" y="3424752"/>
                  <a:ext cx="1823614" cy="708891"/>
                  <a:chOff x="847723" y="2111797"/>
                  <a:chExt cx="1823614" cy="708891"/>
                </a:xfrm>
              </p:grpSpPr>
              <p:pic>
                <p:nvPicPr>
                  <p:cNvPr id="108" name="Picture 107">
                    <a:extLst>
                      <a:ext uri="{FF2B5EF4-FFF2-40B4-BE49-F238E27FC236}">
                        <a16:creationId xmlns:a16="http://schemas.microsoft.com/office/drawing/2014/main" id="{E3E22B61-A37E-4D14-927C-C19F6C5F81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84772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00AFD2C6-9F64-46DD-A5BC-8D0257CC35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38191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0" name="Picture 109">
                    <a:extLst>
                      <a:ext uri="{FF2B5EF4-FFF2-40B4-BE49-F238E27FC236}">
                        <a16:creationId xmlns:a16="http://schemas.microsoft.com/office/drawing/2014/main" id="{852D8B4C-2831-46A9-A409-4C39C7E377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64900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F583C605-4136-4111-96AD-30D352779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916103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7" name="Picture 166">
                    <a:extLst>
                      <a:ext uri="{FF2B5EF4-FFF2-40B4-BE49-F238E27FC236}">
                        <a16:creationId xmlns:a16="http://schemas.microsoft.com/office/drawing/2014/main" id="{A29AB26F-312E-499C-AC82-7A90449322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183198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8" name="Picture 167">
                    <a:extLst>
                      <a:ext uri="{FF2B5EF4-FFF2-40B4-BE49-F238E27FC236}">
                        <a16:creationId xmlns:a16="http://schemas.microsoft.com/office/drawing/2014/main" id="{1AB46B85-8820-490F-AC82-C01FFD152C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450294" y="2111797"/>
                    <a:ext cx="221043" cy="708891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>
                    <a:extLst>
                      <a:ext uri="{FF2B5EF4-FFF2-40B4-BE49-F238E27FC236}">
                        <a16:creationId xmlns:a16="http://schemas.microsoft.com/office/drawing/2014/main" id="{4B30D01A-88FD-4CE3-A5BA-5F2F9E2CC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114818" y="2111797"/>
                    <a:ext cx="221043" cy="70889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D3698D4-84EC-48C1-B82B-08FB589BD192}"/>
                </a:ext>
              </a:extLst>
            </p:cNvPr>
            <p:cNvSpPr txBox="1"/>
            <p:nvPr/>
          </p:nvSpPr>
          <p:spPr>
            <a:xfrm>
              <a:off x="1586569" y="1430194"/>
              <a:ext cx="450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4EF1B-8019-4357-A03A-EAF94D7A3173}"/>
                </a:ext>
              </a:extLst>
            </p:cNvPr>
            <p:cNvSpPr txBox="1"/>
            <p:nvPr/>
          </p:nvSpPr>
          <p:spPr>
            <a:xfrm>
              <a:off x="4375472" y="143019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88848FA-B742-4A68-B236-CC89209C7A10}"/>
                </a:ext>
              </a:extLst>
            </p:cNvPr>
            <p:cNvSpPr txBox="1"/>
            <p:nvPr/>
          </p:nvSpPr>
          <p:spPr>
            <a:xfrm>
              <a:off x="7099454" y="1430194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7D73E56C-B312-4CF1-9F11-E1420E2311D2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999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281</Words>
  <Application>Microsoft Office PowerPoint</Application>
  <PresentationFormat>Widescreen</PresentationFormat>
  <Paragraphs>170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2020-05-13T17:07:46Z</dcterms:created>
  <dcterms:modified xsi:type="dcterms:W3CDTF">2020-05-13T17:33:25Z</dcterms:modified>
</cp:coreProperties>
</file>