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16" r:id="rId5"/>
    <p:sldId id="308" r:id="rId6"/>
    <p:sldId id="384" r:id="rId7"/>
    <p:sldId id="422" r:id="rId8"/>
    <p:sldId id="361" r:id="rId9"/>
    <p:sldId id="385" r:id="rId10"/>
    <p:sldId id="417" r:id="rId11"/>
    <p:sldId id="387" r:id="rId12"/>
    <p:sldId id="38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A1CA32-B77F-43C4-A63A-8327CE4F1836}" v="1" dt="2019-07-30T14:58:47.314"/>
    <p1510:client id="{CA0835D8-75E2-406D-896B-9433E8C8B5F5}" v="38" dt="2019-07-30T15:23:47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1/2 – Autumn Block 1 – Place Value</a:t>
            </a: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 </a:t>
            </a:r>
          </a:p>
          <a:p>
            <a:pPr lvl="0" algn="ctr"/>
            <a:endParaRPr lang="en-GB" sz="4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1: Count and Write Numbers to 20</a:t>
            </a:r>
          </a:p>
          <a:p>
            <a:pPr lvl="0" algn="ctr"/>
            <a:endParaRPr lang="en-GB" sz="4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2: Count Objects to 100</a:t>
            </a:r>
          </a:p>
        </p:txBody>
      </p:sp>
    </p:spTree>
    <p:extLst>
      <p:ext uri="{BB962C8B-B14F-4D97-AF65-F5344CB8AC3E}">
        <p14:creationId xmlns:p14="http://schemas.microsoft.com/office/powerpoint/2010/main" val="93155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number to the objects or word. 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39CBDE-F377-470B-86F0-BE420B045A93}"/>
              </a:ext>
            </a:extLst>
          </p:cNvPr>
          <p:cNvGrpSpPr/>
          <p:nvPr/>
        </p:nvGrpSpPr>
        <p:grpSpPr>
          <a:xfrm>
            <a:off x="1124804" y="1429637"/>
            <a:ext cx="6894392" cy="4200527"/>
            <a:chOff x="1195959" y="1429637"/>
            <a:chExt cx="6894392" cy="420052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C0103A2-A36B-440C-B727-2B87D88477A3}"/>
                </a:ext>
              </a:extLst>
            </p:cNvPr>
            <p:cNvGrpSpPr/>
            <p:nvPr/>
          </p:nvGrpSpPr>
          <p:grpSpPr>
            <a:xfrm>
              <a:off x="1195959" y="1429637"/>
              <a:ext cx="1370274" cy="4200527"/>
              <a:chOff x="834888" y="1483493"/>
              <a:chExt cx="1245704" cy="4200527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547B5018-588E-405F-A2DD-76F2DEF3F233}"/>
                  </a:ext>
                </a:extLst>
              </p:cNvPr>
              <p:cNvSpPr/>
              <p:nvPr/>
            </p:nvSpPr>
            <p:spPr>
              <a:xfrm>
                <a:off x="834888" y="1483493"/>
                <a:ext cx="124570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7</a:t>
                </a: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ECC4B7B3-59DD-4402-A932-A7382514B943}"/>
                  </a:ext>
                </a:extLst>
              </p:cNvPr>
              <p:cNvSpPr/>
              <p:nvPr/>
            </p:nvSpPr>
            <p:spPr>
              <a:xfrm>
                <a:off x="834888" y="2386497"/>
                <a:ext cx="124570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C87F49EB-41FD-47F8-96EB-CFEEA59CBF5A}"/>
                  </a:ext>
                </a:extLst>
              </p:cNvPr>
              <p:cNvSpPr/>
              <p:nvPr/>
            </p:nvSpPr>
            <p:spPr>
              <a:xfrm>
                <a:off x="834888" y="3289501"/>
                <a:ext cx="124570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5</a:t>
                </a:r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54E304E7-1E7B-4E5B-B434-4D49AEE3F581}"/>
                  </a:ext>
                </a:extLst>
              </p:cNvPr>
              <p:cNvSpPr/>
              <p:nvPr/>
            </p:nvSpPr>
            <p:spPr>
              <a:xfrm>
                <a:off x="834888" y="4192505"/>
                <a:ext cx="124570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9</a:t>
                </a:r>
              </a:p>
            </p:txBody>
          </p:sp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5A8A09F0-D7CF-45DE-8706-BFE21357D0A9}"/>
                  </a:ext>
                </a:extLst>
              </p:cNvPr>
              <p:cNvSpPr/>
              <p:nvPr/>
            </p:nvSpPr>
            <p:spPr>
              <a:xfrm>
                <a:off x="834888" y="5095509"/>
                <a:ext cx="124570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6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4F111BD-0976-42CE-B295-B1E1EA0442F1}"/>
                </a:ext>
              </a:extLst>
            </p:cNvPr>
            <p:cNvGrpSpPr/>
            <p:nvPr/>
          </p:nvGrpSpPr>
          <p:grpSpPr>
            <a:xfrm>
              <a:off x="4857356" y="1429638"/>
              <a:ext cx="3232995" cy="4158421"/>
              <a:chOff x="5314556" y="1429638"/>
              <a:chExt cx="3232995" cy="4158421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7D037F2B-82BD-4C92-9204-558C3085863A}"/>
                  </a:ext>
                </a:extLst>
              </p:cNvPr>
              <p:cNvSpPr/>
              <p:nvPr/>
            </p:nvSpPr>
            <p:spPr>
              <a:xfrm>
                <a:off x="5314558" y="1429638"/>
                <a:ext cx="323103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84169D1E-096D-4A3F-AFCB-E56F55939A11}"/>
                  </a:ext>
                </a:extLst>
              </p:cNvPr>
              <p:cNvSpPr/>
              <p:nvPr/>
            </p:nvSpPr>
            <p:spPr>
              <a:xfrm>
                <a:off x="5314556" y="2332642"/>
                <a:ext cx="3231032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F6684459-4BAA-4637-A09E-11FE1CD1EB05}"/>
                  </a:ext>
                </a:extLst>
              </p:cNvPr>
              <p:cNvSpPr/>
              <p:nvPr/>
            </p:nvSpPr>
            <p:spPr>
              <a:xfrm>
                <a:off x="5314558" y="3235646"/>
                <a:ext cx="3231032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seven</a:t>
                </a:r>
              </a:p>
            </p:txBody>
          </p:sp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E4260B59-DDF2-47DA-93F6-0A09D00BA376}"/>
                  </a:ext>
                </a:extLst>
              </p:cNvPr>
              <p:cNvSpPr/>
              <p:nvPr/>
            </p:nvSpPr>
            <p:spPr>
              <a:xfrm>
                <a:off x="5314558" y="4138650"/>
                <a:ext cx="3231032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six</a:t>
                </a:r>
              </a:p>
            </p:txBody>
          </p:sp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F4F9E999-51A6-4AB8-B72F-15536FAD41DC}"/>
                  </a:ext>
                </a:extLst>
              </p:cNvPr>
              <p:cNvSpPr/>
              <p:nvPr/>
            </p:nvSpPr>
            <p:spPr>
              <a:xfrm>
                <a:off x="5314751" y="4999548"/>
                <a:ext cx="3232800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ten</a:t>
                </a:r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BD7F458C-31C4-4759-A668-30386B75632C}"/>
                  </a:ext>
                </a:extLst>
              </p:cNvPr>
              <p:cNvGrpSpPr/>
              <p:nvPr/>
            </p:nvGrpSpPr>
            <p:grpSpPr>
              <a:xfrm>
                <a:off x="5376255" y="1517009"/>
                <a:ext cx="3107640" cy="388185"/>
                <a:chOff x="5328868" y="1517009"/>
                <a:chExt cx="3107640" cy="388185"/>
              </a:xfrm>
            </p:grpSpPr>
            <p:pic>
              <p:nvPicPr>
                <p:cNvPr id="3" name="Picture 2">
                  <a:extLst>
                    <a:ext uri="{FF2B5EF4-FFF2-40B4-BE49-F238E27FC236}">
                      <a16:creationId xmlns:a16="http://schemas.microsoft.com/office/drawing/2014/main" id="{BDC865D8-58C6-4D8D-86AE-7B0CBA4259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28868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A9D194AA-BD16-4F14-B83A-A558E09AE0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80531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33" name="Picture 32">
                  <a:extLst>
                    <a:ext uri="{FF2B5EF4-FFF2-40B4-BE49-F238E27FC236}">
                      <a16:creationId xmlns:a16="http://schemas.microsoft.com/office/drawing/2014/main" id="{68C47FAA-50DA-4268-A38C-84D6A8FC09E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32194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34" name="Picture 33">
                  <a:extLst>
                    <a:ext uri="{FF2B5EF4-FFF2-40B4-BE49-F238E27FC236}">
                      <a16:creationId xmlns:a16="http://schemas.microsoft.com/office/drawing/2014/main" id="{F4AC975F-A44C-408E-A994-70A01A01CCF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83857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35" name="Picture 34">
                  <a:extLst>
                    <a:ext uri="{FF2B5EF4-FFF2-40B4-BE49-F238E27FC236}">
                      <a16:creationId xmlns:a16="http://schemas.microsoft.com/office/drawing/2014/main" id="{A58C0566-F9F2-4468-9E8A-39D4F3E4B72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35520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36" name="Picture 35">
                  <a:extLst>
                    <a:ext uri="{FF2B5EF4-FFF2-40B4-BE49-F238E27FC236}">
                      <a16:creationId xmlns:a16="http://schemas.microsoft.com/office/drawing/2014/main" id="{BAE7231F-C402-4C25-A50D-EDC8EF262B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87183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37" name="Picture 36">
                  <a:extLst>
                    <a:ext uri="{FF2B5EF4-FFF2-40B4-BE49-F238E27FC236}">
                      <a16:creationId xmlns:a16="http://schemas.microsoft.com/office/drawing/2014/main" id="{220E80B7-E32A-4509-980C-576DD9862B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38846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38" name="Picture 37">
                  <a:extLst>
                    <a:ext uri="{FF2B5EF4-FFF2-40B4-BE49-F238E27FC236}">
                      <a16:creationId xmlns:a16="http://schemas.microsoft.com/office/drawing/2014/main" id="{85560986-A1FC-49F6-83EC-83D29666F1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90509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39" name="Picture 38">
                  <a:extLst>
                    <a:ext uri="{FF2B5EF4-FFF2-40B4-BE49-F238E27FC236}">
                      <a16:creationId xmlns:a16="http://schemas.microsoft.com/office/drawing/2014/main" id="{8F98E13E-CBA7-4AE9-BD8F-F4A40CB715E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42172" y="1517009"/>
                  <a:ext cx="294336" cy="388185"/>
                </a:xfrm>
                <a:prstGeom prst="rect">
                  <a:avLst/>
                </a:prstGeom>
              </p:spPr>
            </p:pic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C01FD2B8-3445-4B33-BAA5-6C00D15546C1}"/>
                  </a:ext>
                </a:extLst>
              </p:cNvPr>
              <p:cNvGrpSpPr/>
              <p:nvPr/>
            </p:nvGrpSpPr>
            <p:grpSpPr>
              <a:xfrm>
                <a:off x="5651368" y="2401079"/>
                <a:ext cx="2557408" cy="451636"/>
                <a:chOff x="5670591" y="2379892"/>
                <a:chExt cx="2557408" cy="451636"/>
              </a:xfrm>
            </p:grpSpPr>
            <p:pic>
              <p:nvPicPr>
                <p:cNvPr id="11" name="Picture 10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6897937B-AC42-4726-B646-176AA77A44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70591" y="2379892"/>
                  <a:ext cx="451636" cy="451636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57AEBB27-5B1E-40BE-BEB8-50B98B666C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7034" y="2379892"/>
                  <a:ext cx="451636" cy="451636"/>
                </a:xfrm>
                <a:prstGeom prst="rect">
                  <a:avLst/>
                </a:prstGeom>
              </p:spPr>
            </p:pic>
            <p:pic>
              <p:nvPicPr>
                <p:cNvPr id="41" name="Picture 40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1DA589C0-F6EA-470A-A43A-8264AEA1E09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3477" y="2379892"/>
                  <a:ext cx="451636" cy="451636"/>
                </a:xfrm>
                <a:prstGeom prst="rect">
                  <a:avLst/>
                </a:prstGeom>
              </p:spPr>
            </p:pic>
            <p:pic>
              <p:nvPicPr>
                <p:cNvPr id="42" name="Picture 41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63A7A98F-9DAD-4EF2-9D4C-87FE5F900B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49920" y="2379892"/>
                  <a:ext cx="451636" cy="451636"/>
                </a:xfrm>
                <a:prstGeom prst="rect">
                  <a:avLst/>
                </a:prstGeom>
              </p:spPr>
            </p:pic>
            <p:pic>
              <p:nvPicPr>
                <p:cNvPr id="43" name="Picture 42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89B94A8C-0197-43F5-B714-3135EBCD48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76363" y="2379892"/>
                  <a:ext cx="451636" cy="45163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02EA6AD8-EB96-444B-916F-D690262C2540}"/>
              </a:ext>
            </a:extLst>
          </p:cNvPr>
          <p:cNvSpPr txBox="1"/>
          <p:nvPr/>
        </p:nvSpPr>
        <p:spPr>
          <a:xfrm>
            <a:off x="8457636" y="6025568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27372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number to the objects or word.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04D0B63-04C1-4FDD-B154-D15590A2EFAA}"/>
              </a:ext>
            </a:extLst>
          </p:cNvPr>
          <p:cNvCxnSpPr>
            <a:cxnSpLocks/>
            <a:endCxn id="70" idx="1"/>
          </p:cNvCxnSpPr>
          <p:nvPr/>
        </p:nvCxnSpPr>
        <p:spPr>
          <a:xfrm>
            <a:off x="2448654" y="1696278"/>
            <a:ext cx="2337549" cy="18336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3DD2030-2DA9-4487-9452-93A8F5141823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2448654" y="2626896"/>
            <a:ext cx="2337742" cy="26669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D122EE-BA34-4AE3-B80D-0E17BC1C0FDD}"/>
              </a:ext>
            </a:extLst>
          </p:cNvPr>
          <p:cNvCxnSpPr>
            <a:cxnSpLocks/>
          </p:cNvCxnSpPr>
          <p:nvPr/>
        </p:nvCxnSpPr>
        <p:spPr>
          <a:xfrm flipV="1">
            <a:off x="2448654" y="2626896"/>
            <a:ext cx="2337547" cy="9240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C61A03D-7E3C-4922-AACA-201C9C8093EB}"/>
              </a:ext>
            </a:extLst>
          </p:cNvPr>
          <p:cNvCxnSpPr>
            <a:cxnSpLocks/>
          </p:cNvCxnSpPr>
          <p:nvPr/>
        </p:nvCxnSpPr>
        <p:spPr>
          <a:xfrm flipV="1">
            <a:off x="2448654" y="1696278"/>
            <a:ext cx="2337547" cy="27233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F8D27AA-92CA-4DB1-A176-FF22ED284292}"/>
              </a:ext>
            </a:extLst>
          </p:cNvPr>
          <p:cNvCxnSpPr>
            <a:cxnSpLocks/>
            <a:endCxn id="71" idx="1"/>
          </p:cNvCxnSpPr>
          <p:nvPr/>
        </p:nvCxnSpPr>
        <p:spPr>
          <a:xfrm flipV="1">
            <a:off x="2448654" y="4432906"/>
            <a:ext cx="2337549" cy="9412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FA305B5-FF50-455B-ACBD-965E56FF6654}"/>
              </a:ext>
            </a:extLst>
          </p:cNvPr>
          <p:cNvGrpSpPr/>
          <p:nvPr/>
        </p:nvGrpSpPr>
        <p:grpSpPr>
          <a:xfrm>
            <a:off x="1124804" y="1429637"/>
            <a:ext cx="6894392" cy="4200527"/>
            <a:chOff x="1195959" y="1429637"/>
            <a:chExt cx="6894392" cy="4200527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4931B6B3-15E2-4A04-97B5-D98BAECE4595}"/>
                </a:ext>
              </a:extLst>
            </p:cNvPr>
            <p:cNvGrpSpPr/>
            <p:nvPr/>
          </p:nvGrpSpPr>
          <p:grpSpPr>
            <a:xfrm>
              <a:off x="1195959" y="1429637"/>
              <a:ext cx="1370274" cy="4200527"/>
              <a:chOff x="834888" y="1483493"/>
              <a:chExt cx="1245704" cy="4200527"/>
            </a:xfrm>
          </p:grpSpPr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id="{BE702630-4A34-44CD-B9C6-5E4C7D4F5C4F}"/>
                  </a:ext>
                </a:extLst>
              </p:cNvPr>
              <p:cNvSpPr/>
              <p:nvPr/>
            </p:nvSpPr>
            <p:spPr>
              <a:xfrm>
                <a:off x="834888" y="1483493"/>
                <a:ext cx="124570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7</a:t>
                </a:r>
              </a:p>
            </p:txBody>
          </p:sp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DC662CB7-1FB9-4F2A-A533-C40894F6F00B}"/>
                  </a:ext>
                </a:extLst>
              </p:cNvPr>
              <p:cNvSpPr/>
              <p:nvPr/>
            </p:nvSpPr>
            <p:spPr>
              <a:xfrm>
                <a:off x="834888" y="2386497"/>
                <a:ext cx="124570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  <p:sp>
            <p:nvSpPr>
              <p:cNvPr id="91" name="Rectangle: Rounded Corners 90">
                <a:extLst>
                  <a:ext uri="{FF2B5EF4-FFF2-40B4-BE49-F238E27FC236}">
                    <a16:creationId xmlns:a16="http://schemas.microsoft.com/office/drawing/2014/main" id="{588B9C2F-17A7-4E30-BB0E-A110616B2C0B}"/>
                  </a:ext>
                </a:extLst>
              </p:cNvPr>
              <p:cNvSpPr/>
              <p:nvPr/>
            </p:nvSpPr>
            <p:spPr>
              <a:xfrm>
                <a:off x="834888" y="3289501"/>
                <a:ext cx="124570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5</a:t>
                </a:r>
              </a:p>
            </p:txBody>
          </p:sp>
          <p:sp>
            <p:nvSpPr>
              <p:cNvPr id="92" name="Rectangle: Rounded Corners 91">
                <a:extLst>
                  <a:ext uri="{FF2B5EF4-FFF2-40B4-BE49-F238E27FC236}">
                    <a16:creationId xmlns:a16="http://schemas.microsoft.com/office/drawing/2014/main" id="{AE55C002-34D9-4E3E-B2FF-533BC686358F}"/>
                  </a:ext>
                </a:extLst>
              </p:cNvPr>
              <p:cNvSpPr/>
              <p:nvPr/>
            </p:nvSpPr>
            <p:spPr>
              <a:xfrm>
                <a:off x="834888" y="4192505"/>
                <a:ext cx="124570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9</a:t>
                </a:r>
              </a:p>
            </p:txBody>
          </p:sp>
          <p:sp>
            <p:nvSpPr>
              <p:cNvPr id="93" name="Rectangle: Rounded Corners 92">
                <a:extLst>
                  <a:ext uri="{FF2B5EF4-FFF2-40B4-BE49-F238E27FC236}">
                    <a16:creationId xmlns:a16="http://schemas.microsoft.com/office/drawing/2014/main" id="{2360D14D-9D44-4881-A57E-D73F8FB0C172}"/>
                  </a:ext>
                </a:extLst>
              </p:cNvPr>
              <p:cNvSpPr/>
              <p:nvPr/>
            </p:nvSpPr>
            <p:spPr>
              <a:xfrm>
                <a:off x="834888" y="5095509"/>
                <a:ext cx="124570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6</a:t>
                </a: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EB04598C-BA87-4B89-84FE-DD8D5F192D1B}"/>
                </a:ext>
              </a:extLst>
            </p:cNvPr>
            <p:cNvGrpSpPr/>
            <p:nvPr/>
          </p:nvGrpSpPr>
          <p:grpSpPr>
            <a:xfrm>
              <a:off x="4857356" y="1429638"/>
              <a:ext cx="3232995" cy="4158421"/>
              <a:chOff x="5314556" y="1429638"/>
              <a:chExt cx="3232995" cy="4158421"/>
            </a:xfrm>
          </p:grpSpPr>
          <p:sp>
            <p:nvSpPr>
              <p:cNvPr id="68" name="Rectangle: Rounded Corners 67">
                <a:extLst>
                  <a:ext uri="{FF2B5EF4-FFF2-40B4-BE49-F238E27FC236}">
                    <a16:creationId xmlns:a16="http://schemas.microsoft.com/office/drawing/2014/main" id="{55B05361-9525-4BFC-9959-B441E7D5A9EB}"/>
                  </a:ext>
                </a:extLst>
              </p:cNvPr>
              <p:cNvSpPr/>
              <p:nvPr/>
            </p:nvSpPr>
            <p:spPr>
              <a:xfrm>
                <a:off x="5314558" y="1429638"/>
                <a:ext cx="3231034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C67D522A-DF2B-4196-B0E2-31E66692F628}"/>
                  </a:ext>
                </a:extLst>
              </p:cNvPr>
              <p:cNvSpPr/>
              <p:nvPr/>
            </p:nvSpPr>
            <p:spPr>
              <a:xfrm>
                <a:off x="5314556" y="2332642"/>
                <a:ext cx="3231032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3DD08C74-B93A-4CF2-9E95-42A167C1ABBE}"/>
                  </a:ext>
                </a:extLst>
              </p:cNvPr>
              <p:cNvSpPr/>
              <p:nvPr/>
            </p:nvSpPr>
            <p:spPr>
              <a:xfrm>
                <a:off x="5314558" y="3235646"/>
                <a:ext cx="3231032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seven</a:t>
                </a:r>
              </a:p>
            </p:txBody>
          </p:sp>
          <p:sp>
            <p:nvSpPr>
              <p:cNvPr id="71" name="Rectangle: Rounded Corners 70">
                <a:extLst>
                  <a:ext uri="{FF2B5EF4-FFF2-40B4-BE49-F238E27FC236}">
                    <a16:creationId xmlns:a16="http://schemas.microsoft.com/office/drawing/2014/main" id="{5AFBBD77-9BAA-4BF4-A211-F5E66A4B1A4F}"/>
                  </a:ext>
                </a:extLst>
              </p:cNvPr>
              <p:cNvSpPr/>
              <p:nvPr/>
            </p:nvSpPr>
            <p:spPr>
              <a:xfrm>
                <a:off x="5314558" y="4138650"/>
                <a:ext cx="3231032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six</a:t>
                </a:r>
              </a:p>
            </p:txBody>
          </p:sp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id="{94B341F3-B6A6-4283-B5BA-A619257A735D}"/>
                  </a:ext>
                </a:extLst>
              </p:cNvPr>
              <p:cNvSpPr/>
              <p:nvPr/>
            </p:nvSpPr>
            <p:spPr>
              <a:xfrm>
                <a:off x="5314751" y="4999548"/>
                <a:ext cx="3232800" cy="5885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ten</a:t>
                </a:r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F3B7741E-4BB7-43EB-9AF4-DEE8812B80DD}"/>
                  </a:ext>
                </a:extLst>
              </p:cNvPr>
              <p:cNvGrpSpPr/>
              <p:nvPr/>
            </p:nvGrpSpPr>
            <p:grpSpPr>
              <a:xfrm>
                <a:off x="5376255" y="1517009"/>
                <a:ext cx="3107640" cy="388185"/>
                <a:chOff x="5328868" y="1517009"/>
                <a:chExt cx="3107640" cy="388185"/>
              </a:xfrm>
            </p:grpSpPr>
            <p:pic>
              <p:nvPicPr>
                <p:cNvPr id="80" name="Picture 79">
                  <a:extLst>
                    <a:ext uri="{FF2B5EF4-FFF2-40B4-BE49-F238E27FC236}">
                      <a16:creationId xmlns:a16="http://schemas.microsoft.com/office/drawing/2014/main" id="{472B7881-C1DE-4163-94DF-E384F991A4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28868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81" name="Picture 80">
                  <a:extLst>
                    <a:ext uri="{FF2B5EF4-FFF2-40B4-BE49-F238E27FC236}">
                      <a16:creationId xmlns:a16="http://schemas.microsoft.com/office/drawing/2014/main" id="{DAEB6D6D-1880-410F-832B-79CBD3D4EC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80531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82" name="Picture 81">
                  <a:extLst>
                    <a:ext uri="{FF2B5EF4-FFF2-40B4-BE49-F238E27FC236}">
                      <a16:creationId xmlns:a16="http://schemas.microsoft.com/office/drawing/2014/main" id="{5A6EA900-1764-4538-806D-CA5E79D182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32194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83" name="Picture 82">
                  <a:extLst>
                    <a:ext uri="{FF2B5EF4-FFF2-40B4-BE49-F238E27FC236}">
                      <a16:creationId xmlns:a16="http://schemas.microsoft.com/office/drawing/2014/main" id="{DA24E4DD-83FE-48DE-B3A0-3EF6C692B6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83857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84" name="Picture 83">
                  <a:extLst>
                    <a:ext uri="{FF2B5EF4-FFF2-40B4-BE49-F238E27FC236}">
                      <a16:creationId xmlns:a16="http://schemas.microsoft.com/office/drawing/2014/main" id="{11CE8B0D-6C99-4BAA-9FA7-DE63D0D29F8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35520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85" name="Picture 84">
                  <a:extLst>
                    <a:ext uri="{FF2B5EF4-FFF2-40B4-BE49-F238E27FC236}">
                      <a16:creationId xmlns:a16="http://schemas.microsoft.com/office/drawing/2014/main" id="{37B4AB8B-442B-498F-B775-8B70A230805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87183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86" name="Picture 85">
                  <a:extLst>
                    <a:ext uri="{FF2B5EF4-FFF2-40B4-BE49-F238E27FC236}">
                      <a16:creationId xmlns:a16="http://schemas.microsoft.com/office/drawing/2014/main" id="{546DC823-75DF-48AC-8EB4-799FD0DD00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38846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87" name="Picture 86">
                  <a:extLst>
                    <a:ext uri="{FF2B5EF4-FFF2-40B4-BE49-F238E27FC236}">
                      <a16:creationId xmlns:a16="http://schemas.microsoft.com/office/drawing/2014/main" id="{DB19EE0D-9D41-4DBA-AF77-6676990906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90509" y="1517009"/>
                  <a:ext cx="294336" cy="388185"/>
                </a:xfrm>
                <a:prstGeom prst="rect">
                  <a:avLst/>
                </a:prstGeom>
              </p:spPr>
            </p:pic>
            <p:pic>
              <p:nvPicPr>
                <p:cNvPr id="88" name="Picture 87">
                  <a:extLst>
                    <a:ext uri="{FF2B5EF4-FFF2-40B4-BE49-F238E27FC236}">
                      <a16:creationId xmlns:a16="http://schemas.microsoft.com/office/drawing/2014/main" id="{E4D571EE-2FB9-4449-AA4B-FA84924562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42172" y="1517009"/>
                  <a:ext cx="294336" cy="388185"/>
                </a:xfrm>
                <a:prstGeom prst="rect">
                  <a:avLst/>
                </a:prstGeom>
              </p:spPr>
            </p:pic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4E1E38ED-ACE3-4B1E-B505-96A799352CF7}"/>
                  </a:ext>
                </a:extLst>
              </p:cNvPr>
              <p:cNvGrpSpPr/>
              <p:nvPr/>
            </p:nvGrpSpPr>
            <p:grpSpPr>
              <a:xfrm>
                <a:off x="5651368" y="2401079"/>
                <a:ext cx="2557408" cy="451636"/>
                <a:chOff x="5670591" y="2379892"/>
                <a:chExt cx="2557408" cy="451636"/>
              </a:xfrm>
            </p:grpSpPr>
            <p:pic>
              <p:nvPicPr>
                <p:cNvPr id="75" name="Picture 74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2E6EE74A-5D6E-4021-B156-ADD1E5615B4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70591" y="2379892"/>
                  <a:ext cx="451636" cy="451636"/>
                </a:xfrm>
                <a:prstGeom prst="rect">
                  <a:avLst/>
                </a:prstGeom>
              </p:spPr>
            </p:pic>
            <p:pic>
              <p:nvPicPr>
                <p:cNvPr id="76" name="Picture 75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2B940FA2-CF6B-4F13-A8FD-64F528AD6EA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7034" y="2379892"/>
                  <a:ext cx="451636" cy="451636"/>
                </a:xfrm>
                <a:prstGeom prst="rect">
                  <a:avLst/>
                </a:prstGeom>
              </p:spPr>
            </p:pic>
            <p:pic>
              <p:nvPicPr>
                <p:cNvPr id="77" name="Picture 76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7EE96CBD-14B7-4E77-AD9F-9C3C23C5A2E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3477" y="2379892"/>
                  <a:ext cx="451636" cy="451636"/>
                </a:xfrm>
                <a:prstGeom prst="rect">
                  <a:avLst/>
                </a:prstGeom>
              </p:spPr>
            </p:pic>
            <p:pic>
              <p:nvPicPr>
                <p:cNvPr id="78" name="Picture 77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30860A5C-1793-4BD3-ACFF-FE29CE5E76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49920" y="2379892"/>
                  <a:ext cx="451636" cy="451636"/>
                </a:xfrm>
                <a:prstGeom prst="rect">
                  <a:avLst/>
                </a:prstGeom>
              </p:spPr>
            </p:pic>
            <p:pic>
              <p:nvPicPr>
                <p:cNvPr id="79" name="Picture 78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50B07420-2E38-435A-8938-41582F6889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76363" y="2379892"/>
                  <a:ext cx="451636" cy="45163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6875CF69-E5F8-474C-AA4C-FC73BFC98CFF}"/>
              </a:ext>
            </a:extLst>
          </p:cNvPr>
          <p:cNvSpPr txBox="1"/>
          <p:nvPr/>
        </p:nvSpPr>
        <p:spPr>
          <a:xfrm>
            <a:off x="8457636" y="6025568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188026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the missing numbers in each row.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E1A810-306E-4A7D-9401-5F45B331A676}"/>
              </a:ext>
            </a:extLst>
          </p:cNvPr>
          <p:cNvGraphicFramePr>
            <a:graphicFrameLocks noGrp="1"/>
          </p:cNvGraphicFramePr>
          <p:nvPr/>
        </p:nvGraphicFramePr>
        <p:xfrm>
          <a:off x="881270" y="1458132"/>
          <a:ext cx="7381460" cy="4449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146">
                  <a:extLst>
                    <a:ext uri="{9D8B030D-6E8A-4147-A177-3AD203B41FA5}">
                      <a16:colId xmlns:a16="http://schemas.microsoft.com/office/drawing/2014/main" val="1397304233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1295456494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446606660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4103660993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3153046970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3050117193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1562658044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3302298499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1711036738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233958089"/>
                    </a:ext>
                  </a:extLst>
                </a:gridCol>
              </a:tblGrid>
              <a:tr h="52415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03496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709982"/>
                  </a:ext>
                </a:extLst>
              </a:tr>
              <a:tr h="5241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eleven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SassoonCRInfantMedium" panose="02000603020000020003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twelve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SassoonCRInfantMedium" panose="02000603020000020003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SassoonCRInfantMedium" panose="02000603020000020003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fourteen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SassoonCRInfantMedium" panose="02000603020000020003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SassoonCRInfantMedium" panose="02000603020000020003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610227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961739"/>
                  </a:ext>
                </a:extLst>
              </a:tr>
              <a:tr h="52415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6919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078497"/>
                  </a:ext>
                </a:extLst>
              </a:tr>
              <a:tr h="5241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thirty-one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thirty-two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thirty-five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5698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369586"/>
                  </a:ext>
                </a:extLst>
              </a:tr>
              <a:tr h="524153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3914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00ABA55-1914-4600-96D5-167B30093E67}"/>
              </a:ext>
            </a:extLst>
          </p:cNvPr>
          <p:cNvSpPr txBox="1"/>
          <p:nvPr/>
        </p:nvSpPr>
        <p:spPr>
          <a:xfrm>
            <a:off x="8457636" y="6025568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285108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the missing numbers in each row.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E1A810-306E-4A7D-9401-5F45B331A676}"/>
              </a:ext>
            </a:extLst>
          </p:cNvPr>
          <p:cNvGraphicFramePr>
            <a:graphicFrameLocks noGrp="1"/>
          </p:cNvGraphicFramePr>
          <p:nvPr/>
        </p:nvGraphicFramePr>
        <p:xfrm>
          <a:off x="881270" y="1458132"/>
          <a:ext cx="7381460" cy="4449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146">
                  <a:extLst>
                    <a:ext uri="{9D8B030D-6E8A-4147-A177-3AD203B41FA5}">
                      <a16:colId xmlns:a16="http://schemas.microsoft.com/office/drawing/2014/main" val="1397304233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1295456494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446606660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4103660993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3153046970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3050117193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1562658044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3302298499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1711036738"/>
                    </a:ext>
                  </a:extLst>
                </a:gridCol>
                <a:gridCol w="738146">
                  <a:extLst>
                    <a:ext uri="{9D8B030D-6E8A-4147-A177-3AD203B41FA5}">
                      <a16:colId xmlns:a16="http://schemas.microsoft.com/office/drawing/2014/main" val="233958089"/>
                    </a:ext>
                  </a:extLst>
                </a:gridCol>
              </a:tblGrid>
              <a:tr h="52415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03496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709982"/>
                  </a:ext>
                </a:extLst>
              </a:tr>
              <a:tr h="5241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eleven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SassoonCRInfantMedium" panose="02000603020000020003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twelve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SassoonCRInfantMedium" panose="02000603020000020003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thirteen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fourteen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SassoonCRInfantMedium" panose="02000603020000020003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fifteen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SassoonCRInfantMedium" panose="02000603020000020003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610227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961739"/>
                  </a:ext>
                </a:extLst>
              </a:tr>
              <a:tr h="52415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6919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078497"/>
                  </a:ext>
                </a:extLst>
              </a:tr>
              <a:tr h="5241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thirty-one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thirty-two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thirty-three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thirty-four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thirty-five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5698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369586"/>
                  </a:ext>
                </a:extLst>
              </a:tr>
              <a:tr h="52415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41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44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47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3914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FF6BFFD-F9E7-4FD3-8B9E-2F71010EDA9C}"/>
              </a:ext>
            </a:extLst>
          </p:cNvPr>
          <p:cNvSpPr txBox="1"/>
          <p:nvPr/>
        </p:nvSpPr>
        <p:spPr>
          <a:xfrm>
            <a:off x="8457636" y="6025568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96106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A5BFEF4-E55E-4D29-BA2D-0CE3C867C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8743"/>
            <a:ext cx="8913124" cy="63221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A167F778-25D0-4AFA-84C8-BB4E4922563B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Count the crabs and write the number in words.</a:t>
            </a:r>
          </a:p>
          <a:p>
            <a:pPr lvl="0" fontAlgn="base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F0208B-E4DF-4437-9D62-17EA1B66431D}"/>
              </a:ext>
            </a:extLst>
          </p:cNvPr>
          <p:cNvSpPr txBox="1"/>
          <p:nvPr/>
        </p:nvSpPr>
        <p:spPr>
          <a:xfrm>
            <a:off x="8457636" y="6025568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254527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A5BFEF4-E55E-4D29-BA2D-0CE3C867C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8743"/>
            <a:ext cx="8913124" cy="63221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A167F778-25D0-4AFA-84C8-BB4E4922563B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Count the crabs and write the number in words.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Fifteen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F0208B-E4DF-4437-9D62-17EA1B66431D}"/>
              </a:ext>
            </a:extLst>
          </p:cNvPr>
          <p:cNvSpPr txBox="1"/>
          <p:nvPr/>
        </p:nvSpPr>
        <p:spPr>
          <a:xfrm>
            <a:off x="8457636" y="6025568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27249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How many cubes are there? </a:t>
            </a: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Write your answer as a number and a word.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fontAlgn="base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4CE3C56-FF00-4AB9-A945-94C6EA9BCD79}"/>
              </a:ext>
            </a:extLst>
          </p:cNvPr>
          <p:cNvGrpSpPr/>
          <p:nvPr/>
        </p:nvGrpSpPr>
        <p:grpSpPr>
          <a:xfrm>
            <a:off x="3275064" y="2144230"/>
            <a:ext cx="2593872" cy="2732807"/>
            <a:chOff x="1035462" y="7116219"/>
            <a:chExt cx="1610590" cy="1696857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DDB227A-EDF6-43C3-B97B-FB81CA60AA42}"/>
                </a:ext>
              </a:extLst>
            </p:cNvPr>
            <p:cNvGrpSpPr/>
            <p:nvPr/>
          </p:nvGrpSpPr>
          <p:grpSpPr>
            <a:xfrm>
              <a:off x="1035462" y="7654283"/>
              <a:ext cx="360000" cy="1158793"/>
              <a:chOff x="692562" y="7654283"/>
              <a:chExt cx="360000" cy="1158793"/>
            </a:xfrm>
            <a:grpFill/>
          </p:grpSpPr>
          <p:sp>
            <p:nvSpPr>
              <p:cNvPr id="65" name="Cube 64">
                <a:extLst>
                  <a:ext uri="{FF2B5EF4-FFF2-40B4-BE49-F238E27FC236}">
                    <a16:creationId xmlns:a16="http://schemas.microsoft.com/office/drawing/2014/main" id="{3D1EF03B-CBCC-4181-89BD-75A8249C58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2562" y="8453076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Cube 65">
                <a:extLst>
                  <a:ext uri="{FF2B5EF4-FFF2-40B4-BE49-F238E27FC236}">
                    <a16:creationId xmlns:a16="http://schemas.microsoft.com/office/drawing/2014/main" id="{A4E78B09-6C6C-4C28-8ECE-F481C520B7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2562" y="8186376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Cube 66">
                <a:extLst>
                  <a:ext uri="{FF2B5EF4-FFF2-40B4-BE49-F238E27FC236}">
                    <a16:creationId xmlns:a16="http://schemas.microsoft.com/office/drawing/2014/main" id="{78F3E37C-B722-49B7-9532-5F38D108D5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2562" y="7915866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Cube 67">
                <a:extLst>
                  <a:ext uri="{FF2B5EF4-FFF2-40B4-BE49-F238E27FC236}">
                    <a16:creationId xmlns:a16="http://schemas.microsoft.com/office/drawing/2014/main" id="{A24758B3-B228-4110-B59E-60668B2F29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2562" y="7654283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891E33BB-0E40-46F3-9A83-174EC5F62CB7}"/>
                </a:ext>
              </a:extLst>
            </p:cNvPr>
            <p:cNvGrpSpPr/>
            <p:nvPr/>
          </p:nvGrpSpPr>
          <p:grpSpPr>
            <a:xfrm>
              <a:off x="1656606" y="8186376"/>
              <a:ext cx="360000" cy="626700"/>
              <a:chOff x="1313706" y="8155855"/>
              <a:chExt cx="360000" cy="626700"/>
            </a:xfrm>
            <a:grpFill/>
          </p:grpSpPr>
          <p:sp>
            <p:nvSpPr>
              <p:cNvPr id="63" name="Cube 62">
                <a:extLst>
                  <a:ext uri="{FF2B5EF4-FFF2-40B4-BE49-F238E27FC236}">
                    <a16:creationId xmlns:a16="http://schemas.microsoft.com/office/drawing/2014/main" id="{89BBF849-AB66-4F2D-8A8F-1A8FC7D031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13706" y="8422555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4" name="Cube 63">
                <a:extLst>
                  <a:ext uri="{FF2B5EF4-FFF2-40B4-BE49-F238E27FC236}">
                    <a16:creationId xmlns:a16="http://schemas.microsoft.com/office/drawing/2014/main" id="{D084478F-A0D3-4D6D-80C0-360170663E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13706" y="8155855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8149E68-ADAA-4AD8-9E89-476B1B7DADE5}"/>
                </a:ext>
              </a:extLst>
            </p:cNvPr>
            <p:cNvGrpSpPr/>
            <p:nvPr/>
          </p:nvGrpSpPr>
          <p:grpSpPr>
            <a:xfrm>
              <a:off x="2286052" y="7116219"/>
              <a:ext cx="360000" cy="1696857"/>
              <a:chOff x="1943152" y="7108280"/>
              <a:chExt cx="360000" cy="1696857"/>
            </a:xfrm>
            <a:grpFill/>
          </p:grpSpPr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85E23138-FEA4-470E-A301-8EEFAAE8B4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8445137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8" name="Cube 57">
                <a:extLst>
                  <a:ext uri="{FF2B5EF4-FFF2-40B4-BE49-F238E27FC236}">
                    <a16:creationId xmlns:a16="http://schemas.microsoft.com/office/drawing/2014/main" id="{E0A1D704-8194-4A5A-902E-A51FB2EB5E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8178437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31560FAC-4371-4841-8C15-25172B42C9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7907927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02596AF3-F629-4612-9B87-E38A0F863A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7645490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1" name="Cube 60">
                <a:extLst>
                  <a:ext uri="{FF2B5EF4-FFF2-40B4-BE49-F238E27FC236}">
                    <a16:creationId xmlns:a16="http://schemas.microsoft.com/office/drawing/2014/main" id="{D97BB457-5310-432F-A951-4838B4E815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7378790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Cube 61">
                <a:extLst>
                  <a:ext uri="{FF2B5EF4-FFF2-40B4-BE49-F238E27FC236}">
                    <a16:creationId xmlns:a16="http://schemas.microsoft.com/office/drawing/2014/main" id="{3786717F-5A26-4470-A42C-DF89E2E4C4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7108280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8D7556F-FF7B-4D37-84C1-59304BB43F71}"/>
              </a:ext>
            </a:extLst>
          </p:cNvPr>
          <p:cNvSpPr txBox="1"/>
          <p:nvPr/>
        </p:nvSpPr>
        <p:spPr>
          <a:xfrm>
            <a:off x="8457636" y="6025568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4148537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How many cubes are there? </a:t>
            </a: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Write your answer as a number and a word.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12 - twelve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fontAlgn="base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0F65EB8-40A3-45C8-A6CE-AC897C5C8204}"/>
              </a:ext>
            </a:extLst>
          </p:cNvPr>
          <p:cNvGrpSpPr/>
          <p:nvPr/>
        </p:nvGrpSpPr>
        <p:grpSpPr>
          <a:xfrm>
            <a:off x="3275064" y="2144230"/>
            <a:ext cx="2593872" cy="2732807"/>
            <a:chOff x="1035462" y="7116219"/>
            <a:chExt cx="1610590" cy="1696857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79535E3-88FA-43F5-8296-4782E6F2E14E}"/>
                </a:ext>
              </a:extLst>
            </p:cNvPr>
            <p:cNvGrpSpPr/>
            <p:nvPr/>
          </p:nvGrpSpPr>
          <p:grpSpPr>
            <a:xfrm>
              <a:off x="1035462" y="7654283"/>
              <a:ext cx="360000" cy="1158793"/>
              <a:chOff x="692562" y="7654283"/>
              <a:chExt cx="360000" cy="1158793"/>
            </a:xfrm>
            <a:grpFill/>
          </p:grpSpPr>
          <p:sp>
            <p:nvSpPr>
              <p:cNvPr id="46" name="Cube 45">
                <a:extLst>
                  <a:ext uri="{FF2B5EF4-FFF2-40B4-BE49-F238E27FC236}">
                    <a16:creationId xmlns:a16="http://schemas.microsoft.com/office/drawing/2014/main" id="{886A7B91-FB69-417C-A027-5ADE39694E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2562" y="8453076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7" name="Cube 46">
                <a:extLst>
                  <a:ext uri="{FF2B5EF4-FFF2-40B4-BE49-F238E27FC236}">
                    <a16:creationId xmlns:a16="http://schemas.microsoft.com/office/drawing/2014/main" id="{27F9FAFF-6F9C-4DEC-9327-0EB785F9AE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2562" y="8186376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8" name="Cube 47">
                <a:extLst>
                  <a:ext uri="{FF2B5EF4-FFF2-40B4-BE49-F238E27FC236}">
                    <a16:creationId xmlns:a16="http://schemas.microsoft.com/office/drawing/2014/main" id="{885C9BB6-7B38-4DD6-A8E4-5084CBC329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2562" y="7915866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9" name="Cube 48">
                <a:extLst>
                  <a:ext uri="{FF2B5EF4-FFF2-40B4-BE49-F238E27FC236}">
                    <a16:creationId xmlns:a16="http://schemas.microsoft.com/office/drawing/2014/main" id="{94116C10-FD52-4715-AAD7-42A31558C6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2562" y="7654283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A0613D7F-CABE-40E4-BA24-AEC4929827A5}"/>
                </a:ext>
              </a:extLst>
            </p:cNvPr>
            <p:cNvGrpSpPr/>
            <p:nvPr/>
          </p:nvGrpSpPr>
          <p:grpSpPr>
            <a:xfrm>
              <a:off x="1656606" y="8186376"/>
              <a:ext cx="360000" cy="626700"/>
              <a:chOff x="1313706" y="8155855"/>
              <a:chExt cx="360000" cy="626700"/>
            </a:xfrm>
            <a:grpFill/>
          </p:grpSpPr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97D02C0A-0F06-46C3-AA78-546CB0C382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13706" y="8422555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24C0AF72-2FD9-4A40-8013-6EBE9A5E91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13706" y="8155855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2E4031F-3C7A-47F4-89AB-DEB4FE0EA2C0}"/>
                </a:ext>
              </a:extLst>
            </p:cNvPr>
            <p:cNvGrpSpPr/>
            <p:nvPr/>
          </p:nvGrpSpPr>
          <p:grpSpPr>
            <a:xfrm>
              <a:off x="2286052" y="7116219"/>
              <a:ext cx="360000" cy="1696857"/>
              <a:chOff x="1943152" y="7108280"/>
              <a:chExt cx="360000" cy="1696857"/>
            </a:xfrm>
            <a:grpFill/>
          </p:grpSpPr>
          <p:sp>
            <p:nvSpPr>
              <p:cNvPr id="36" name="Cube 35">
                <a:extLst>
                  <a:ext uri="{FF2B5EF4-FFF2-40B4-BE49-F238E27FC236}">
                    <a16:creationId xmlns:a16="http://schemas.microsoft.com/office/drawing/2014/main" id="{F088A1F1-9A87-49E1-98FE-C132E4A05E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8445137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7" name="Cube 36">
                <a:extLst>
                  <a:ext uri="{FF2B5EF4-FFF2-40B4-BE49-F238E27FC236}">
                    <a16:creationId xmlns:a16="http://schemas.microsoft.com/office/drawing/2014/main" id="{AC9BEE6C-E0BC-4B17-9283-1A36322EC4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8178437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5A9EAEA0-2D67-4E2D-AA15-060214A915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7907927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56DBBE06-82CF-4818-A5C4-2298137162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7645490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239C2F82-E3BA-42D1-8053-943519979B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7378790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BFD26BE5-E285-41E7-89AE-4BD8A62EDA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43152" y="7108280"/>
                <a:ext cx="360000" cy="3600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8C7A7BAC-ADDF-40DF-BC87-6CA648F6398E}"/>
              </a:ext>
            </a:extLst>
          </p:cNvPr>
          <p:cNvSpPr txBox="1"/>
          <p:nvPr/>
        </p:nvSpPr>
        <p:spPr>
          <a:xfrm>
            <a:off x="8457636" y="6025568"/>
            <a:ext cx="4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101330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F1723A-8A73-4CE9-8281-5466D34027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0f0ae0ff-29c4-4766-b250-c1a9bee8d430"/>
    <ds:schemaRef ds:uri="86144f90-c7b6-48d0-aae5-f5e9e48cc3df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1195</TotalTime>
  <Words>218</Words>
  <Application>Microsoft Office PowerPoint</Application>
  <PresentationFormat>On-screen Show (4:3)</PresentationFormat>
  <Paragraphs>146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guest pc</cp:lastModifiedBy>
  <cp:revision>57</cp:revision>
  <dcterms:created xsi:type="dcterms:W3CDTF">2018-03-17T10:08:43Z</dcterms:created>
  <dcterms:modified xsi:type="dcterms:W3CDTF">2020-05-06T18:37:15Z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