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4" r:id="rId3"/>
    <p:sldId id="394" r:id="rId4"/>
    <p:sldId id="395" r:id="rId5"/>
    <p:sldId id="434" r:id="rId6"/>
    <p:sldId id="425" r:id="rId7"/>
    <p:sldId id="435" r:id="rId8"/>
    <p:sldId id="436" r:id="rId9"/>
    <p:sldId id="427" r:id="rId10"/>
    <p:sldId id="428" r:id="rId11"/>
    <p:sldId id="429" r:id="rId12"/>
    <p:sldId id="4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75AE-11D8-45AD-BEE9-3FCD57DDE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73039-31D8-4E7B-84B2-4ED3D738A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9FFB4-DB40-4909-97A5-B4449E2C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520-4783-44FB-8119-0E4D507CDA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60465-2F7A-42DE-8512-CA92535D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862E1-5BE2-4B1B-B753-F1417CF3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5AAA-44FC-479B-BF35-66010F604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51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6D0A-4FE4-45D2-96D6-B679C14E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B493F-75EB-46AC-95C6-493980894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75641-118C-4517-BCF3-A5C62C1CF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520-4783-44FB-8119-0E4D507CDA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86525-F049-43F5-BCB9-34985732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34D7F-03D8-4AA0-B924-CDDF1749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5AAA-44FC-479B-BF35-66010F604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6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0E666-1B29-4472-9F62-81A19EDC7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B3D86-DEAE-4EB1-9F4D-619A0FD2B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4B9FC-5A69-4C4F-AA78-1293BB69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520-4783-44FB-8119-0E4D507CDA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B136A-6BB5-4064-AB2C-D6637780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B199-AAA4-4DAB-8049-66401BF1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5AAA-44FC-479B-BF35-66010F604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19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593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24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94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48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0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9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40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6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60C9-133A-412F-9708-7CC05FF8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49CBD-0C9D-44BA-A912-ACC2FD57E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4F3B6-9AD4-4BC3-8B5E-8BF1E1E3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520-4783-44FB-8119-0E4D507CDA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062F9-2D40-4531-BF83-88798293E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DE61C-7710-43A9-854F-3151A6AB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5AAA-44FC-479B-BF35-66010F604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776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61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28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88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858B-9D21-4B33-B624-7D190689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708F9-8731-41F1-A0DA-0A5742821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2993B-D776-489A-B87F-678C60FD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520-4783-44FB-8119-0E4D507CDA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68F22-4DDC-4CCD-BEBD-3F5D9559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2E3F2-1865-45EB-9198-7BB0376A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5AAA-44FC-479B-BF35-66010F604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7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636C-0DEC-42A7-BD42-0FE6C10E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4ED0F-6126-4BE0-BE49-F96F35583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5CF7A-11A2-4043-91B1-1AC21AC5E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71AD-652E-4FFF-A7CF-761BA903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520-4783-44FB-8119-0E4D507CDA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17469-179C-408B-84A0-EAD172E0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D020F-056E-4752-BC2B-BB037475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5AAA-44FC-479B-BF35-66010F604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86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2B97-6444-47C4-AA09-DF54C209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F2D97-435F-45F6-A838-C5AC27AA2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CDFBC-357E-4F58-95AC-B19454D7E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371F1-66A9-4A88-AAA4-03160D59C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A0C433-1C7C-4C3E-BDCC-F76C5BA2F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AE1C2-59CE-4A97-BE9A-0114CC7D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520-4783-44FB-8119-0E4D507CDA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B2630-F467-4C4C-84E3-6DEB0F8F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2C1130-81F9-41E6-A41A-E5CB5CDE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5AAA-44FC-479B-BF35-66010F604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7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B96E-3C64-4BC0-B9E9-131EE715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7F628-36F0-4AD0-8692-ECB7AE77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520-4783-44FB-8119-0E4D507CDA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5FD2C-AE3B-4A8D-B004-96D29344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11C58-BFB1-4543-BC4D-C3ABE02C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5AAA-44FC-479B-BF35-66010F604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3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C43F2-5812-4748-8646-D3B01D23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520-4783-44FB-8119-0E4D507CDA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5BA49-D1BB-420D-83BF-EA6B7081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85DE7-B80B-47C4-B984-B548F70D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5AAA-44FC-479B-BF35-66010F604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90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9A38-DFD2-4971-95B9-CC5F5EE0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91896-F02B-4095-8D0F-FC2CC2348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EA568-ED45-4344-AC6D-F85E036F4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DC73A-E563-4096-84E5-8CF5A072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520-4783-44FB-8119-0E4D507CDA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6EB8A-D269-4535-9CF1-7A6894A3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BB96B-8DAC-4022-8BF8-8F2586E0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5AAA-44FC-479B-BF35-66010F604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1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0358-A04C-4D7F-8AEF-7F76328A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14631-D1D1-4EA6-B877-BCE34C7A8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328B0-142B-4036-82F9-409E248E6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516DE-7F3B-4CAC-9DF6-74A43DBB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520-4783-44FB-8119-0E4D507CDA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DAD42-011B-47EB-A063-4566EB34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0BA68-9741-4DFA-8F9B-5E20FCBB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5AAA-44FC-479B-BF35-66010F604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9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D4DDAC-B78F-482D-A8D6-30C3E4E3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8888B-2DD6-4D17-A93F-D74A7B8BC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BA27F-8807-4FA6-BB0F-2DCAAE96B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8520-4783-44FB-8119-0E4D507CDA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F2E61-08C0-4AEB-A2AC-637F8F77C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94B55-D2D6-4048-94B8-A2404470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5AAA-44FC-479B-BF35-66010F604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59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1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Isla is matching some numbers.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she correct? Explain why.</a:t>
            </a:r>
          </a:p>
          <a:p>
            <a:pPr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FD1BCE-A002-4100-A8C3-11E51F6315C5}"/>
              </a:ext>
            </a:extLst>
          </p:cNvPr>
          <p:cNvGrpSpPr/>
          <p:nvPr/>
        </p:nvGrpSpPr>
        <p:grpSpPr>
          <a:xfrm>
            <a:off x="3204289" y="1453278"/>
            <a:ext cx="5783425" cy="2947195"/>
            <a:chOff x="423646" y="6593092"/>
            <a:chExt cx="2832425" cy="2125925"/>
          </a:xfrm>
          <a:solidFill>
            <a:schemeClr val="bg1"/>
          </a:solidFill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B54AFF2-43BB-4B2B-9B8B-6334154B0740}"/>
                </a:ext>
              </a:extLst>
            </p:cNvPr>
            <p:cNvCxnSpPr>
              <a:cxnSpLocks/>
              <a:stCxn id="9" idx="3"/>
              <a:endCxn id="15" idx="1"/>
            </p:cNvCxnSpPr>
            <p:nvPr/>
          </p:nvCxnSpPr>
          <p:spPr>
            <a:xfrm>
              <a:off x="927702" y="6825209"/>
              <a:ext cx="760821" cy="1105958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1D1FB8-8F18-468C-9805-62BCB9C47D92}"/>
                </a:ext>
              </a:extLst>
            </p:cNvPr>
            <p:cNvCxnSpPr>
              <a:cxnSpLocks/>
              <a:stCxn id="10" idx="3"/>
              <a:endCxn id="13" idx="1"/>
            </p:cNvCxnSpPr>
            <p:nvPr/>
          </p:nvCxnSpPr>
          <p:spPr>
            <a:xfrm flipV="1">
              <a:off x="927702" y="6830719"/>
              <a:ext cx="760821" cy="546550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F3E7226-80B2-4F3E-A10A-D50A96D533AA}"/>
                </a:ext>
              </a:extLst>
            </p:cNvPr>
            <p:cNvCxnSpPr>
              <a:cxnSpLocks/>
              <a:stCxn id="11" idx="3"/>
              <a:endCxn id="14" idx="1"/>
            </p:cNvCxnSpPr>
            <p:nvPr/>
          </p:nvCxnSpPr>
          <p:spPr>
            <a:xfrm flipV="1">
              <a:off x="927702" y="7380942"/>
              <a:ext cx="760821" cy="548388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300C59E-8AE5-4892-BADD-4C6C3AF869FF}"/>
                </a:ext>
              </a:extLst>
            </p:cNvPr>
            <p:cNvCxnSpPr>
              <a:cxnSpLocks/>
              <a:stCxn id="12" idx="3"/>
              <a:endCxn id="20" idx="1"/>
            </p:cNvCxnSpPr>
            <p:nvPr/>
          </p:nvCxnSpPr>
          <p:spPr>
            <a:xfrm flipV="1">
              <a:off x="927702" y="8481392"/>
              <a:ext cx="760821" cy="1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B9470C4F-3F3B-4F9E-BD7E-734ECBECA929}"/>
                </a:ext>
              </a:extLst>
            </p:cNvPr>
            <p:cNvSpPr/>
            <p:nvPr/>
          </p:nvSpPr>
          <p:spPr>
            <a:xfrm>
              <a:off x="423646" y="6609184"/>
              <a:ext cx="504056" cy="43204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0" name="Rounded Rectangle 80">
              <a:extLst>
                <a:ext uri="{FF2B5EF4-FFF2-40B4-BE49-F238E27FC236}">
                  <a16:creationId xmlns:a16="http://schemas.microsoft.com/office/drawing/2014/main" id="{75E079D2-3A25-4286-B8E6-118C628332BE}"/>
                </a:ext>
              </a:extLst>
            </p:cNvPr>
            <p:cNvSpPr/>
            <p:nvPr/>
          </p:nvSpPr>
          <p:spPr>
            <a:xfrm>
              <a:off x="423646" y="7161245"/>
              <a:ext cx="504056" cy="43204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13</a:t>
              </a:r>
            </a:p>
          </p:txBody>
        </p:sp>
        <p:sp>
          <p:nvSpPr>
            <p:cNvPr id="11" name="Rounded Rectangle 81">
              <a:extLst>
                <a:ext uri="{FF2B5EF4-FFF2-40B4-BE49-F238E27FC236}">
                  <a16:creationId xmlns:a16="http://schemas.microsoft.com/office/drawing/2014/main" id="{DA88E277-A143-4124-99F9-2BFCD7D9FE8A}"/>
                </a:ext>
              </a:extLst>
            </p:cNvPr>
            <p:cNvSpPr/>
            <p:nvPr/>
          </p:nvSpPr>
          <p:spPr>
            <a:xfrm>
              <a:off x="423646" y="7713306"/>
              <a:ext cx="504056" cy="43204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16</a:t>
              </a:r>
            </a:p>
          </p:txBody>
        </p:sp>
        <p:sp>
          <p:nvSpPr>
            <p:cNvPr id="12" name="Rounded Rectangle 82">
              <a:extLst>
                <a:ext uri="{FF2B5EF4-FFF2-40B4-BE49-F238E27FC236}">
                  <a16:creationId xmlns:a16="http://schemas.microsoft.com/office/drawing/2014/main" id="{3874D4D3-29B6-465E-B163-3B9B99B78F43}"/>
                </a:ext>
              </a:extLst>
            </p:cNvPr>
            <p:cNvSpPr/>
            <p:nvPr/>
          </p:nvSpPr>
          <p:spPr>
            <a:xfrm>
              <a:off x="423646" y="8265368"/>
              <a:ext cx="504056" cy="43204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17</a:t>
              </a:r>
            </a:p>
          </p:txBody>
        </p:sp>
        <p:sp>
          <p:nvSpPr>
            <p:cNvPr id="13" name="Rounded Rectangle 83">
              <a:extLst>
                <a:ext uri="{FF2B5EF4-FFF2-40B4-BE49-F238E27FC236}">
                  <a16:creationId xmlns:a16="http://schemas.microsoft.com/office/drawing/2014/main" id="{B2A0D708-097F-4830-8F7B-A85790CD4FD5}"/>
                </a:ext>
              </a:extLst>
            </p:cNvPr>
            <p:cNvSpPr/>
            <p:nvPr/>
          </p:nvSpPr>
          <p:spPr>
            <a:xfrm>
              <a:off x="1688523" y="6593092"/>
              <a:ext cx="1567548" cy="475253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thirteen</a:t>
              </a:r>
            </a:p>
          </p:txBody>
        </p:sp>
        <p:sp>
          <p:nvSpPr>
            <p:cNvPr id="14" name="Rounded Rectangle 84">
              <a:extLst>
                <a:ext uri="{FF2B5EF4-FFF2-40B4-BE49-F238E27FC236}">
                  <a16:creationId xmlns:a16="http://schemas.microsoft.com/office/drawing/2014/main" id="{914EA90C-3570-458E-AAE4-1FEA63D9D509}"/>
                </a:ext>
              </a:extLst>
            </p:cNvPr>
            <p:cNvSpPr/>
            <p:nvPr/>
          </p:nvSpPr>
          <p:spPr>
            <a:xfrm>
              <a:off x="1688523" y="7143316"/>
              <a:ext cx="1567548" cy="47525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GB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Rounded Rectangle 85">
              <a:extLst>
                <a:ext uri="{FF2B5EF4-FFF2-40B4-BE49-F238E27FC236}">
                  <a16:creationId xmlns:a16="http://schemas.microsoft.com/office/drawing/2014/main" id="{F4497E3C-6EFF-46F7-BBF5-53D7D7FB5622}"/>
                </a:ext>
              </a:extLst>
            </p:cNvPr>
            <p:cNvSpPr/>
            <p:nvPr/>
          </p:nvSpPr>
          <p:spPr>
            <a:xfrm>
              <a:off x="1688523" y="7693540"/>
              <a:ext cx="1567548" cy="47525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GB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Rounded Rectangle 86">
              <a:extLst>
                <a:ext uri="{FF2B5EF4-FFF2-40B4-BE49-F238E27FC236}">
                  <a16:creationId xmlns:a16="http://schemas.microsoft.com/office/drawing/2014/main" id="{BF416253-2D1C-4E05-A1B3-830D483677A5}"/>
                </a:ext>
              </a:extLst>
            </p:cNvPr>
            <p:cNvSpPr/>
            <p:nvPr/>
          </p:nvSpPr>
          <p:spPr>
            <a:xfrm>
              <a:off x="1688523" y="8243765"/>
              <a:ext cx="1567548" cy="47525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sixteen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27CA73E-A6FD-4E43-AC8A-E2233FCD6EC5}"/>
              </a:ext>
            </a:extLst>
          </p:cNvPr>
          <p:cNvGrpSpPr/>
          <p:nvPr/>
        </p:nvGrpSpPr>
        <p:grpSpPr>
          <a:xfrm>
            <a:off x="6101437" y="2307346"/>
            <a:ext cx="2582543" cy="495190"/>
            <a:chOff x="4545686" y="2307346"/>
            <a:chExt cx="2582543" cy="4951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7DDA532-D15D-4D9D-96B1-E0E9B30FDA37}"/>
                </a:ext>
              </a:extLst>
            </p:cNvPr>
            <p:cNvGrpSpPr/>
            <p:nvPr/>
          </p:nvGrpSpPr>
          <p:grpSpPr>
            <a:xfrm>
              <a:off x="4545686" y="2307346"/>
              <a:ext cx="2582543" cy="210462"/>
              <a:chOff x="4866806" y="2333516"/>
              <a:chExt cx="1940303" cy="15812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F3609AA-E173-4CC5-93CC-19B400802EA2}"/>
                  </a:ext>
                </a:extLst>
              </p:cNvPr>
              <p:cNvSpPr/>
              <p:nvPr/>
            </p:nvSpPr>
            <p:spPr>
              <a:xfrm>
                <a:off x="4866806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7A8B957-8A7F-4DFB-B4C4-400D9264182E}"/>
                  </a:ext>
                </a:extLst>
              </p:cNvPr>
              <p:cNvSpPr/>
              <p:nvPr/>
            </p:nvSpPr>
            <p:spPr>
              <a:xfrm>
                <a:off x="5121404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FA8D953-A7D7-4B6F-898A-B30DBE8BC240}"/>
                  </a:ext>
                </a:extLst>
              </p:cNvPr>
              <p:cNvSpPr/>
              <p:nvPr/>
            </p:nvSpPr>
            <p:spPr>
              <a:xfrm>
                <a:off x="5376001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9604004-D0E1-4385-9413-8B69A9B50AA7}"/>
                  </a:ext>
                </a:extLst>
              </p:cNvPr>
              <p:cNvSpPr/>
              <p:nvPr/>
            </p:nvSpPr>
            <p:spPr>
              <a:xfrm>
                <a:off x="5630599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BB9B448-7178-4CAD-907C-EC473768DB3C}"/>
                  </a:ext>
                </a:extLst>
              </p:cNvPr>
              <p:cNvSpPr/>
              <p:nvPr/>
            </p:nvSpPr>
            <p:spPr>
              <a:xfrm>
                <a:off x="5885197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BEF096B-AF24-415A-9922-DC7EFDBEF31E}"/>
                  </a:ext>
                </a:extLst>
              </p:cNvPr>
              <p:cNvSpPr/>
              <p:nvPr/>
            </p:nvSpPr>
            <p:spPr>
              <a:xfrm>
                <a:off x="6139795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1E503BD-C3FE-4F0B-A7D7-C9E1C202EB74}"/>
                  </a:ext>
                </a:extLst>
              </p:cNvPr>
              <p:cNvSpPr/>
              <p:nvPr/>
            </p:nvSpPr>
            <p:spPr>
              <a:xfrm>
                <a:off x="6394392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9675FE6-8740-41B2-93C7-23AAC53A4623}"/>
                  </a:ext>
                </a:extLst>
              </p:cNvPr>
              <p:cNvSpPr/>
              <p:nvPr/>
            </p:nvSpPr>
            <p:spPr>
              <a:xfrm>
                <a:off x="6648986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B7DA5B-A870-464B-AE1D-07573257EE59}"/>
                </a:ext>
              </a:extLst>
            </p:cNvPr>
            <p:cNvGrpSpPr/>
            <p:nvPr/>
          </p:nvGrpSpPr>
          <p:grpSpPr>
            <a:xfrm>
              <a:off x="4545686" y="2592074"/>
              <a:ext cx="2582543" cy="210462"/>
              <a:chOff x="4866806" y="2649579"/>
              <a:chExt cx="1940303" cy="15812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65686C8-4C14-4CF7-90B4-05FC6E802F0E}"/>
                  </a:ext>
                </a:extLst>
              </p:cNvPr>
              <p:cNvSpPr/>
              <p:nvPr/>
            </p:nvSpPr>
            <p:spPr>
              <a:xfrm>
                <a:off x="4866806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87D8490-E4D0-4FF6-9223-6C46D65A0F85}"/>
                  </a:ext>
                </a:extLst>
              </p:cNvPr>
              <p:cNvSpPr/>
              <p:nvPr/>
            </p:nvSpPr>
            <p:spPr>
              <a:xfrm>
                <a:off x="5121404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DFBECDC-E51F-45C7-B5CB-DD01820472C2}"/>
                  </a:ext>
                </a:extLst>
              </p:cNvPr>
              <p:cNvSpPr/>
              <p:nvPr/>
            </p:nvSpPr>
            <p:spPr>
              <a:xfrm>
                <a:off x="5376001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02D59AE-39D0-4490-AE2F-BEFD26B0C13E}"/>
                  </a:ext>
                </a:extLst>
              </p:cNvPr>
              <p:cNvSpPr/>
              <p:nvPr/>
            </p:nvSpPr>
            <p:spPr>
              <a:xfrm>
                <a:off x="5630599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EAAA1C5-BCA3-4F4E-B912-3F756DB29C1F}"/>
                  </a:ext>
                </a:extLst>
              </p:cNvPr>
              <p:cNvSpPr/>
              <p:nvPr/>
            </p:nvSpPr>
            <p:spPr>
              <a:xfrm>
                <a:off x="5885197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AC6D4E8-04AC-4DDA-A591-241DFB5B5DF9}"/>
                  </a:ext>
                </a:extLst>
              </p:cNvPr>
              <p:cNvSpPr/>
              <p:nvPr/>
            </p:nvSpPr>
            <p:spPr>
              <a:xfrm>
                <a:off x="6139795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A219A55-8557-42A3-AECE-48DB69C87A8A}"/>
                  </a:ext>
                </a:extLst>
              </p:cNvPr>
              <p:cNvSpPr/>
              <p:nvPr/>
            </p:nvSpPr>
            <p:spPr>
              <a:xfrm>
                <a:off x="6394392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EF7B548-60E4-415B-9D91-B96F96C41E92}"/>
                  </a:ext>
                </a:extLst>
              </p:cNvPr>
              <p:cNvSpPr/>
              <p:nvPr/>
            </p:nvSpPr>
            <p:spPr>
              <a:xfrm>
                <a:off x="6648986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D30336-C6AD-405E-8A2A-BCE16A232791}"/>
              </a:ext>
            </a:extLst>
          </p:cNvPr>
          <p:cNvGrpSpPr/>
          <p:nvPr/>
        </p:nvGrpSpPr>
        <p:grpSpPr>
          <a:xfrm>
            <a:off x="6604029" y="3204795"/>
            <a:ext cx="1565940" cy="210462"/>
            <a:chOff x="4866806" y="2333516"/>
            <a:chExt cx="1176514" cy="15812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7DBEC8D-F76B-4204-8FB8-1CBE61269149}"/>
                </a:ext>
              </a:extLst>
            </p:cNvPr>
            <p:cNvSpPr/>
            <p:nvPr/>
          </p:nvSpPr>
          <p:spPr>
            <a:xfrm>
              <a:off x="4866806" y="2333516"/>
              <a:ext cx="158123" cy="158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10A6728-C328-4408-AF8E-8F899E7C3D9A}"/>
                </a:ext>
              </a:extLst>
            </p:cNvPr>
            <p:cNvSpPr/>
            <p:nvPr/>
          </p:nvSpPr>
          <p:spPr>
            <a:xfrm>
              <a:off x="5121404" y="2333516"/>
              <a:ext cx="158123" cy="158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A179818-DB34-4756-AB07-8A62C273B6AC}"/>
                </a:ext>
              </a:extLst>
            </p:cNvPr>
            <p:cNvSpPr/>
            <p:nvPr/>
          </p:nvSpPr>
          <p:spPr>
            <a:xfrm>
              <a:off x="5376001" y="2333516"/>
              <a:ext cx="158123" cy="158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DA15F28-392B-4F3A-96CC-621C63C1CD39}"/>
                </a:ext>
              </a:extLst>
            </p:cNvPr>
            <p:cNvSpPr/>
            <p:nvPr/>
          </p:nvSpPr>
          <p:spPr>
            <a:xfrm>
              <a:off x="5630599" y="2333516"/>
              <a:ext cx="158123" cy="158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072B1DC-D147-41EB-A79F-347E81D7BEC4}"/>
                </a:ext>
              </a:extLst>
            </p:cNvPr>
            <p:cNvSpPr/>
            <p:nvPr/>
          </p:nvSpPr>
          <p:spPr>
            <a:xfrm>
              <a:off x="5885197" y="2333516"/>
              <a:ext cx="158123" cy="158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DBBBA28-BF8F-457A-BAF5-BCDCDD243193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043AC7A-669C-4AED-BB8E-59BF21C7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E22E9FF-83A9-40D3-99F6-DF946E22B07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Johnny and his friends are practising their basketball skills.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and explain the errors in the pictogram.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Tom’s number is incorrect because…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F465140A-164A-47EE-88B8-540DF535368B}"/>
              </a:ext>
            </a:extLst>
          </p:cNvPr>
          <p:cNvGraphicFramePr>
            <a:graphicFrameLocks noGrp="1"/>
          </p:cNvGraphicFramePr>
          <p:nvPr/>
        </p:nvGraphicFramePr>
        <p:xfrm>
          <a:off x="2766000" y="1775957"/>
          <a:ext cx="6660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56316665"/>
                    </a:ext>
                  </a:extLst>
                </a:gridCol>
                <a:gridCol w="4500000">
                  <a:extLst>
                    <a:ext uri="{9D8B030D-6E8A-4147-A177-3AD203B41FA5}">
                      <a16:colId xmlns:a16="http://schemas.microsoft.com/office/drawing/2014/main" val="379044039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1977053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Rick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03695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Tom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6084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Bella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60223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Freya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152002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EBDB2957-2E1A-4F5A-A38F-111B146CC4EB}"/>
              </a:ext>
            </a:extLst>
          </p:cNvPr>
          <p:cNvGrpSpPr/>
          <p:nvPr/>
        </p:nvGrpSpPr>
        <p:grpSpPr>
          <a:xfrm>
            <a:off x="4410704" y="1301547"/>
            <a:ext cx="3947447" cy="474411"/>
            <a:chOff x="2980056" y="1395816"/>
            <a:chExt cx="3947447" cy="47441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210D539-2958-490A-BBC7-8979AA2960DA}"/>
                </a:ext>
              </a:extLst>
            </p:cNvPr>
            <p:cNvSpPr txBox="1"/>
            <p:nvPr/>
          </p:nvSpPr>
          <p:spPr>
            <a:xfrm>
              <a:off x="2980056" y="1395816"/>
              <a:ext cx="1771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 10 points</a:t>
              </a:r>
              <a:endParaRPr lang="en-US" sz="3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1AF7CB0-56E0-413D-B151-70B52EF104EE}"/>
                </a:ext>
              </a:extLst>
            </p:cNvPr>
            <p:cNvSpPr txBox="1"/>
            <p:nvPr/>
          </p:nvSpPr>
          <p:spPr>
            <a:xfrm>
              <a:off x="5156192" y="1408562"/>
              <a:ext cx="1771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 1 point</a:t>
              </a:r>
              <a:endParaRPr lang="en-US" sz="3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8B207CA-49D0-4DDA-9464-9D6BFD8F1F22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8833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043AC7A-669C-4AED-BB8E-59BF21C7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E22E9FF-83A9-40D3-99F6-DF946E22B07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Johnny and his friends are practising their basketball skills.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and explain the errors in the pictogram.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Tom’s number is incorrect because the pictogram shows 2 tens and 3 ones which makes 23, not 32. The number for Bella is also incorrect as the pictogram shows 1 ten and 7 ones which makes 17, not 70.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F465140A-164A-47EE-88B8-540DF535368B}"/>
              </a:ext>
            </a:extLst>
          </p:cNvPr>
          <p:cNvGraphicFramePr>
            <a:graphicFrameLocks noGrp="1"/>
          </p:cNvGraphicFramePr>
          <p:nvPr/>
        </p:nvGraphicFramePr>
        <p:xfrm>
          <a:off x="2766000" y="1775957"/>
          <a:ext cx="6660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56316665"/>
                    </a:ext>
                  </a:extLst>
                </a:gridCol>
                <a:gridCol w="4500000">
                  <a:extLst>
                    <a:ext uri="{9D8B030D-6E8A-4147-A177-3AD203B41FA5}">
                      <a16:colId xmlns:a16="http://schemas.microsoft.com/office/drawing/2014/main" val="379044039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1977053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Rick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03695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Tom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6084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Bella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60223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Freya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152002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EBDB2957-2E1A-4F5A-A38F-111B146CC4EB}"/>
              </a:ext>
            </a:extLst>
          </p:cNvPr>
          <p:cNvGrpSpPr/>
          <p:nvPr/>
        </p:nvGrpSpPr>
        <p:grpSpPr>
          <a:xfrm>
            <a:off x="4410704" y="1301547"/>
            <a:ext cx="3947447" cy="474411"/>
            <a:chOff x="2980056" y="1395816"/>
            <a:chExt cx="3947447" cy="47441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210D539-2958-490A-BBC7-8979AA2960DA}"/>
                </a:ext>
              </a:extLst>
            </p:cNvPr>
            <p:cNvSpPr txBox="1"/>
            <p:nvPr/>
          </p:nvSpPr>
          <p:spPr>
            <a:xfrm>
              <a:off x="2980056" y="1395816"/>
              <a:ext cx="1771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 10 points</a:t>
              </a:r>
              <a:endParaRPr lang="en-US" sz="3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1AF7CB0-56E0-413D-B151-70B52EF104EE}"/>
                </a:ext>
              </a:extLst>
            </p:cNvPr>
            <p:cNvSpPr txBox="1"/>
            <p:nvPr/>
          </p:nvSpPr>
          <p:spPr>
            <a:xfrm>
              <a:off x="5156192" y="1408562"/>
              <a:ext cx="1771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 1 point</a:t>
              </a:r>
              <a:endParaRPr lang="en-US" sz="3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34773B-0A92-42C7-806D-2F4566589DC8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94537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Isla is matching some numbers.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she correct? Explain why.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Isla is not correct because…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FD1BCE-A002-4100-A8C3-11E51F6315C5}"/>
              </a:ext>
            </a:extLst>
          </p:cNvPr>
          <p:cNvGrpSpPr/>
          <p:nvPr/>
        </p:nvGrpSpPr>
        <p:grpSpPr>
          <a:xfrm>
            <a:off x="3204289" y="1453278"/>
            <a:ext cx="5783425" cy="2947195"/>
            <a:chOff x="423646" y="6593092"/>
            <a:chExt cx="2832425" cy="2125925"/>
          </a:xfrm>
          <a:solidFill>
            <a:schemeClr val="bg1"/>
          </a:solidFill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B54AFF2-43BB-4B2B-9B8B-6334154B0740}"/>
                </a:ext>
              </a:extLst>
            </p:cNvPr>
            <p:cNvCxnSpPr>
              <a:cxnSpLocks/>
              <a:stCxn id="9" idx="3"/>
              <a:endCxn id="15" idx="1"/>
            </p:cNvCxnSpPr>
            <p:nvPr/>
          </p:nvCxnSpPr>
          <p:spPr>
            <a:xfrm>
              <a:off x="927702" y="6825209"/>
              <a:ext cx="760821" cy="1105958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1D1FB8-8F18-468C-9805-62BCB9C47D92}"/>
                </a:ext>
              </a:extLst>
            </p:cNvPr>
            <p:cNvCxnSpPr>
              <a:cxnSpLocks/>
              <a:stCxn id="10" idx="3"/>
              <a:endCxn id="13" idx="1"/>
            </p:cNvCxnSpPr>
            <p:nvPr/>
          </p:nvCxnSpPr>
          <p:spPr>
            <a:xfrm flipV="1">
              <a:off x="927702" y="6830719"/>
              <a:ext cx="760821" cy="546550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F3E7226-80B2-4F3E-A10A-D50A96D533AA}"/>
                </a:ext>
              </a:extLst>
            </p:cNvPr>
            <p:cNvCxnSpPr>
              <a:cxnSpLocks/>
              <a:stCxn id="11" idx="3"/>
              <a:endCxn id="14" idx="1"/>
            </p:cNvCxnSpPr>
            <p:nvPr/>
          </p:nvCxnSpPr>
          <p:spPr>
            <a:xfrm flipV="1">
              <a:off x="927702" y="7380942"/>
              <a:ext cx="760821" cy="548388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300C59E-8AE5-4892-BADD-4C6C3AF869FF}"/>
                </a:ext>
              </a:extLst>
            </p:cNvPr>
            <p:cNvCxnSpPr>
              <a:cxnSpLocks/>
              <a:stCxn id="12" idx="3"/>
              <a:endCxn id="20" idx="1"/>
            </p:cNvCxnSpPr>
            <p:nvPr/>
          </p:nvCxnSpPr>
          <p:spPr>
            <a:xfrm flipV="1">
              <a:off x="927702" y="8481392"/>
              <a:ext cx="760821" cy="1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B9470C4F-3F3B-4F9E-BD7E-734ECBECA929}"/>
                </a:ext>
              </a:extLst>
            </p:cNvPr>
            <p:cNvSpPr/>
            <p:nvPr/>
          </p:nvSpPr>
          <p:spPr>
            <a:xfrm>
              <a:off x="423646" y="6609184"/>
              <a:ext cx="504056" cy="43204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0" name="Rounded Rectangle 80">
              <a:extLst>
                <a:ext uri="{FF2B5EF4-FFF2-40B4-BE49-F238E27FC236}">
                  <a16:creationId xmlns:a16="http://schemas.microsoft.com/office/drawing/2014/main" id="{75E079D2-3A25-4286-B8E6-118C628332BE}"/>
                </a:ext>
              </a:extLst>
            </p:cNvPr>
            <p:cNvSpPr/>
            <p:nvPr/>
          </p:nvSpPr>
          <p:spPr>
            <a:xfrm>
              <a:off x="423646" y="7161245"/>
              <a:ext cx="504056" cy="43204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anose="020B0502020202020204" pitchFamily="34" charset="0"/>
                </a:rPr>
                <a:t>13</a:t>
              </a:r>
            </a:p>
          </p:txBody>
        </p:sp>
        <p:sp>
          <p:nvSpPr>
            <p:cNvPr id="11" name="Rounded Rectangle 81">
              <a:extLst>
                <a:ext uri="{FF2B5EF4-FFF2-40B4-BE49-F238E27FC236}">
                  <a16:creationId xmlns:a16="http://schemas.microsoft.com/office/drawing/2014/main" id="{DA88E277-A143-4124-99F9-2BFCD7D9FE8A}"/>
                </a:ext>
              </a:extLst>
            </p:cNvPr>
            <p:cNvSpPr/>
            <p:nvPr/>
          </p:nvSpPr>
          <p:spPr>
            <a:xfrm>
              <a:off x="423646" y="7713306"/>
              <a:ext cx="504056" cy="43204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16</a:t>
              </a:r>
            </a:p>
          </p:txBody>
        </p:sp>
        <p:sp>
          <p:nvSpPr>
            <p:cNvPr id="12" name="Rounded Rectangle 82">
              <a:extLst>
                <a:ext uri="{FF2B5EF4-FFF2-40B4-BE49-F238E27FC236}">
                  <a16:creationId xmlns:a16="http://schemas.microsoft.com/office/drawing/2014/main" id="{3874D4D3-29B6-465E-B163-3B9B99B78F43}"/>
                </a:ext>
              </a:extLst>
            </p:cNvPr>
            <p:cNvSpPr/>
            <p:nvPr/>
          </p:nvSpPr>
          <p:spPr>
            <a:xfrm>
              <a:off x="423646" y="8265368"/>
              <a:ext cx="504056" cy="43204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17</a:t>
              </a:r>
            </a:p>
          </p:txBody>
        </p:sp>
        <p:sp>
          <p:nvSpPr>
            <p:cNvPr id="13" name="Rounded Rectangle 83">
              <a:extLst>
                <a:ext uri="{FF2B5EF4-FFF2-40B4-BE49-F238E27FC236}">
                  <a16:creationId xmlns:a16="http://schemas.microsoft.com/office/drawing/2014/main" id="{B2A0D708-097F-4830-8F7B-A85790CD4FD5}"/>
                </a:ext>
              </a:extLst>
            </p:cNvPr>
            <p:cNvSpPr/>
            <p:nvPr/>
          </p:nvSpPr>
          <p:spPr>
            <a:xfrm>
              <a:off x="1688523" y="6593092"/>
              <a:ext cx="1567548" cy="475253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anose="020B0502020202020204" pitchFamily="34" charset="0"/>
                </a:rPr>
                <a:t>thirteen</a:t>
              </a:r>
            </a:p>
          </p:txBody>
        </p:sp>
        <p:sp>
          <p:nvSpPr>
            <p:cNvPr id="14" name="Rounded Rectangle 84">
              <a:extLst>
                <a:ext uri="{FF2B5EF4-FFF2-40B4-BE49-F238E27FC236}">
                  <a16:creationId xmlns:a16="http://schemas.microsoft.com/office/drawing/2014/main" id="{914EA90C-3570-458E-AAE4-1FEA63D9D509}"/>
                </a:ext>
              </a:extLst>
            </p:cNvPr>
            <p:cNvSpPr/>
            <p:nvPr/>
          </p:nvSpPr>
          <p:spPr>
            <a:xfrm>
              <a:off x="1688523" y="7143316"/>
              <a:ext cx="1567548" cy="47525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GB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Rounded Rectangle 85">
              <a:extLst>
                <a:ext uri="{FF2B5EF4-FFF2-40B4-BE49-F238E27FC236}">
                  <a16:creationId xmlns:a16="http://schemas.microsoft.com/office/drawing/2014/main" id="{F4497E3C-6EFF-46F7-BBF5-53D7D7FB5622}"/>
                </a:ext>
              </a:extLst>
            </p:cNvPr>
            <p:cNvSpPr/>
            <p:nvPr/>
          </p:nvSpPr>
          <p:spPr>
            <a:xfrm>
              <a:off x="1688523" y="7693540"/>
              <a:ext cx="1567548" cy="47525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GB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Rounded Rectangle 86">
              <a:extLst>
                <a:ext uri="{FF2B5EF4-FFF2-40B4-BE49-F238E27FC236}">
                  <a16:creationId xmlns:a16="http://schemas.microsoft.com/office/drawing/2014/main" id="{BF416253-2D1C-4E05-A1B3-830D483677A5}"/>
                </a:ext>
              </a:extLst>
            </p:cNvPr>
            <p:cNvSpPr/>
            <p:nvPr/>
          </p:nvSpPr>
          <p:spPr>
            <a:xfrm>
              <a:off x="1688523" y="8243765"/>
              <a:ext cx="1567548" cy="47525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sixteen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27CA73E-A6FD-4E43-AC8A-E2233FCD6EC5}"/>
              </a:ext>
            </a:extLst>
          </p:cNvPr>
          <p:cNvGrpSpPr/>
          <p:nvPr/>
        </p:nvGrpSpPr>
        <p:grpSpPr>
          <a:xfrm>
            <a:off x="6101437" y="2307346"/>
            <a:ext cx="2582543" cy="495190"/>
            <a:chOff x="4545686" y="2307346"/>
            <a:chExt cx="2582543" cy="4951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7DDA532-D15D-4D9D-96B1-E0E9B30FDA37}"/>
                </a:ext>
              </a:extLst>
            </p:cNvPr>
            <p:cNvGrpSpPr/>
            <p:nvPr/>
          </p:nvGrpSpPr>
          <p:grpSpPr>
            <a:xfrm>
              <a:off x="4545686" y="2307346"/>
              <a:ext cx="2582543" cy="210462"/>
              <a:chOff x="4866806" y="2333516"/>
              <a:chExt cx="1940303" cy="15812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F3609AA-E173-4CC5-93CC-19B400802EA2}"/>
                  </a:ext>
                </a:extLst>
              </p:cNvPr>
              <p:cNvSpPr/>
              <p:nvPr/>
            </p:nvSpPr>
            <p:spPr>
              <a:xfrm>
                <a:off x="4866806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7A8B957-8A7F-4DFB-B4C4-400D9264182E}"/>
                  </a:ext>
                </a:extLst>
              </p:cNvPr>
              <p:cNvSpPr/>
              <p:nvPr/>
            </p:nvSpPr>
            <p:spPr>
              <a:xfrm>
                <a:off x="5121404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FA8D953-A7D7-4B6F-898A-B30DBE8BC240}"/>
                  </a:ext>
                </a:extLst>
              </p:cNvPr>
              <p:cNvSpPr/>
              <p:nvPr/>
            </p:nvSpPr>
            <p:spPr>
              <a:xfrm>
                <a:off x="5376001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9604004-D0E1-4385-9413-8B69A9B50AA7}"/>
                  </a:ext>
                </a:extLst>
              </p:cNvPr>
              <p:cNvSpPr/>
              <p:nvPr/>
            </p:nvSpPr>
            <p:spPr>
              <a:xfrm>
                <a:off x="5630599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BB9B448-7178-4CAD-907C-EC473768DB3C}"/>
                  </a:ext>
                </a:extLst>
              </p:cNvPr>
              <p:cNvSpPr/>
              <p:nvPr/>
            </p:nvSpPr>
            <p:spPr>
              <a:xfrm>
                <a:off x="5885197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BEF096B-AF24-415A-9922-DC7EFDBEF31E}"/>
                  </a:ext>
                </a:extLst>
              </p:cNvPr>
              <p:cNvSpPr/>
              <p:nvPr/>
            </p:nvSpPr>
            <p:spPr>
              <a:xfrm>
                <a:off x="6139795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1E503BD-C3FE-4F0B-A7D7-C9E1C202EB74}"/>
                  </a:ext>
                </a:extLst>
              </p:cNvPr>
              <p:cNvSpPr/>
              <p:nvPr/>
            </p:nvSpPr>
            <p:spPr>
              <a:xfrm>
                <a:off x="6394392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9675FE6-8740-41B2-93C7-23AAC53A4623}"/>
                  </a:ext>
                </a:extLst>
              </p:cNvPr>
              <p:cNvSpPr/>
              <p:nvPr/>
            </p:nvSpPr>
            <p:spPr>
              <a:xfrm>
                <a:off x="6648986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B7DA5B-A870-464B-AE1D-07573257EE59}"/>
                </a:ext>
              </a:extLst>
            </p:cNvPr>
            <p:cNvGrpSpPr/>
            <p:nvPr/>
          </p:nvGrpSpPr>
          <p:grpSpPr>
            <a:xfrm>
              <a:off x="4545686" y="2592074"/>
              <a:ext cx="2582543" cy="210462"/>
              <a:chOff x="4866806" y="2649579"/>
              <a:chExt cx="1940303" cy="15812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65686C8-4C14-4CF7-90B4-05FC6E802F0E}"/>
                  </a:ext>
                </a:extLst>
              </p:cNvPr>
              <p:cNvSpPr/>
              <p:nvPr/>
            </p:nvSpPr>
            <p:spPr>
              <a:xfrm>
                <a:off x="4866806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87D8490-E4D0-4FF6-9223-6C46D65A0F85}"/>
                  </a:ext>
                </a:extLst>
              </p:cNvPr>
              <p:cNvSpPr/>
              <p:nvPr/>
            </p:nvSpPr>
            <p:spPr>
              <a:xfrm>
                <a:off x="5121404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DFBECDC-E51F-45C7-B5CB-DD01820472C2}"/>
                  </a:ext>
                </a:extLst>
              </p:cNvPr>
              <p:cNvSpPr/>
              <p:nvPr/>
            </p:nvSpPr>
            <p:spPr>
              <a:xfrm>
                <a:off x="5376001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02D59AE-39D0-4490-AE2F-BEFD26B0C13E}"/>
                  </a:ext>
                </a:extLst>
              </p:cNvPr>
              <p:cNvSpPr/>
              <p:nvPr/>
            </p:nvSpPr>
            <p:spPr>
              <a:xfrm>
                <a:off x="5630599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EAAA1C5-BCA3-4F4E-B912-3F756DB29C1F}"/>
                  </a:ext>
                </a:extLst>
              </p:cNvPr>
              <p:cNvSpPr/>
              <p:nvPr/>
            </p:nvSpPr>
            <p:spPr>
              <a:xfrm>
                <a:off x="5885197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AC6D4E8-04AC-4DDA-A591-241DFB5B5DF9}"/>
                  </a:ext>
                </a:extLst>
              </p:cNvPr>
              <p:cNvSpPr/>
              <p:nvPr/>
            </p:nvSpPr>
            <p:spPr>
              <a:xfrm>
                <a:off x="6139795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A219A55-8557-42A3-AECE-48DB69C87A8A}"/>
                  </a:ext>
                </a:extLst>
              </p:cNvPr>
              <p:cNvSpPr/>
              <p:nvPr/>
            </p:nvSpPr>
            <p:spPr>
              <a:xfrm>
                <a:off x="6394392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EF7B548-60E4-415B-9D91-B96F96C41E92}"/>
                  </a:ext>
                </a:extLst>
              </p:cNvPr>
              <p:cNvSpPr/>
              <p:nvPr/>
            </p:nvSpPr>
            <p:spPr>
              <a:xfrm>
                <a:off x="6648986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D30336-C6AD-405E-8A2A-BCE16A232791}"/>
              </a:ext>
            </a:extLst>
          </p:cNvPr>
          <p:cNvGrpSpPr/>
          <p:nvPr/>
        </p:nvGrpSpPr>
        <p:grpSpPr>
          <a:xfrm>
            <a:off x="6604029" y="3204795"/>
            <a:ext cx="1565940" cy="210462"/>
            <a:chOff x="4866806" y="2333516"/>
            <a:chExt cx="1176514" cy="15812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7DBEC8D-F76B-4204-8FB8-1CBE61269149}"/>
                </a:ext>
              </a:extLst>
            </p:cNvPr>
            <p:cNvSpPr/>
            <p:nvPr/>
          </p:nvSpPr>
          <p:spPr>
            <a:xfrm>
              <a:off x="4866806" y="2333516"/>
              <a:ext cx="158123" cy="158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10A6728-C328-4408-AF8E-8F899E7C3D9A}"/>
                </a:ext>
              </a:extLst>
            </p:cNvPr>
            <p:cNvSpPr/>
            <p:nvPr/>
          </p:nvSpPr>
          <p:spPr>
            <a:xfrm>
              <a:off x="5121404" y="2333516"/>
              <a:ext cx="158123" cy="158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A179818-DB34-4756-AB07-8A62C273B6AC}"/>
                </a:ext>
              </a:extLst>
            </p:cNvPr>
            <p:cNvSpPr/>
            <p:nvPr/>
          </p:nvSpPr>
          <p:spPr>
            <a:xfrm>
              <a:off x="5376001" y="2333516"/>
              <a:ext cx="158123" cy="158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DA15F28-392B-4F3A-96CC-621C63C1CD39}"/>
                </a:ext>
              </a:extLst>
            </p:cNvPr>
            <p:cNvSpPr/>
            <p:nvPr/>
          </p:nvSpPr>
          <p:spPr>
            <a:xfrm>
              <a:off x="5630599" y="2333516"/>
              <a:ext cx="158123" cy="158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072B1DC-D147-41EB-A79F-347E81D7BEC4}"/>
                </a:ext>
              </a:extLst>
            </p:cNvPr>
            <p:cNvSpPr/>
            <p:nvPr/>
          </p:nvSpPr>
          <p:spPr>
            <a:xfrm>
              <a:off x="5885197" y="2333516"/>
              <a:ext cx="158123" cy="158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391E7AB-61F8-4CB1-8A75-B670BD5A594A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42262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Isla is matching some numbers.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she correct? Explain why.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Isla is not correct because she has matched ‘16’ to ‘seventeen counters’ and ‘17’ to ‘sixteen’.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FD1BCE-A002-4100-A8C3-11E51F6315C5}"/>
              </a:ext>
            </a:extLst>
          </p:cNvPr>
          <p:cNvGrpSpPr/>
          <p:nvPr/>
        </p:nvGrpSpPr>
        <p:grpSpPr>
          <a:xfrm>
            <a:off x="3204289" y="1453278"/>
            <a:ext cx="5783425" cy="2947195"/>
            <a:chOff x="423646" y="6593092"/>
            <a:chExt cx="2832425" cy="2125925"/>
          </a:xfrm>
          <a:solidFill>
            <a:schemeClr val="bg1"/>
          </a:solidFill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B54AFF2-43BB-4B2B-9B8B-6334154B0740}"/>
                </a:ext>
              </a:extLst>
            </p:cNvPr>
            <p:cNvCxnSpPr>
              <a:cxnSpLocks/>
              <a:stCxn id="9" idx="3"/>
              <a:endCxn id="15" idx="1"/>
            </p:cNvCxnSpPr>
            <p:nvPr/>
          </p:nvCxnSpPr>
          <p:spPr>
            <a:xfrm>
              <a:off x="927702" y="6825209"/>
              <a:ext cx="760821" cy="1105958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1D1FB8-8F18-468C-9805-62BCB9C47D92}"/>
                </a:ext>
              </a:extLst>
            </p:cNvPr>
            <p:cNvCxnSpPr>
              <a:cxnSpLocks/>
              <a:stCxn id="10" idx="3"/>
              <a:endCxn id="13" idx="1"/>
            </p:cNvCxnSpPr>
            <p:nvPr/>
          </p:nvCxnSpPr>
          <p:spPr>
            <a:xfrm flipV="1">
              <a:off x="927702" y="6830719"/>
              <a:ext cx="760821" cy="546550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F3E7226-80B2-4F3E-A10A-D50A96D533AA}"/>
                </a:ext>
              </a:extLst>
            </p:cNvPr>
            <p:cNvCxnSpPr>
              <a:cxnSpLocks/>
              <a:stCxn id="11" idx="3"/>
              <a:endCxn id="14" idx="1"/>
            </p:cNvCxnSpPr>
            <p:nvPr/>
          </p:nvCxnSpPr>
          <p:spPr>
            <a:xfrm flipV="1">
              <a:off x="927702" y="7380942"/>
              <a:ext cx="760821" cy="548388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300C59E-8AE5-4892-BADD-4C6C3AF869FF}"/>
                </a:ext>
              </a:extLst>
            </p:cNvPr>
            <p:cNvCxnSpPr>
              <a:cxnSpLocks/>
              <a:stCxn id="12" idx="3"/>
              <a:endCxn id="20" idx="1"/>
            </p:cNvCxnSpPr>
            <p:nvPr/>
          </p:nvCxnSpPr>
          <p:spPr>
            <a:xfrm flipV="1">
              <a:off x="927702" y="8481392"/>
              <a:ext cx="760821" cy="1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B9470C4F-3F3B-4F9E-BD7E-734ECBECA929}"/>
                </a:ext>
              </a:extLst>
            </p:cNvPr>
            <p:cNvSpPr/>
            <p:nvPr/>
          </p:nvSpPr>
          <p:spPr>
            <a:xfrm>
              <a:off x="423646" y="6609184"/>
              <a:ext cx="504056" cy="43204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0" name="Rounded Rectangle 80">
              <a:extLst>
                <a:ext uri="{FF2B5EF4-FFF2-40B4-BE49-F238E27FC236}">
                  <a16:creationId xmlns:a16="http://schemas.microsoft.com/office/drawing/2014/main" id="{75E079D2-3A25-4286-B8E6-118C628332BE}"/>
                </a:ext>
              </a:extLst>
            </p:cNvPr>
            <p:cNvSpPr/>
            <p:nvPr/>
          </p:nvSpPr>
          <p:spPr>
            <a:xfrm>
              <a:off x="423646" y="7161245"/>
              <a:ext cx="504056" cy="43204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anose="020B0502020202020204" pitchFamily="34" charset="0"/>
                </a:rPr>
                <a:t>13</a:t>
              </a:r>
            </a:p>
          </p:txBody>
        </p:sp>
        <p:sp>
          <p:nvSpPr>
            <p:cNvPr id="11" name="Rounded Rectangle 81">
              <a:extLst>
                <a:ext uri="{FF2B5EF4-FFF2-40B4-BE49-F238E27FC236}">
                  <a16:creationId xmlns:a16="http://schemas.microsoft.com/office/drawing/2014/main" id="{DA88E277-A143-4124-99F9-2BFCD7D9FE8A}"/>
                </a:ext>
              </a:extLst>
            </p:cNvPr>
            <p:cNvSpPr/>
            <p:nvPr/>
          </p:nvSpPr>
          <p:spPr>
            <a:xfrm>
              <a:off x="423646" y="7713306"/>
              <a:ext cx="504056" cy="43204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16</a:t>
              </a:r>
            </a:p>
          </p:txBody>
        </p:sp>
        <p:sp>
          <p:nvSpPr>
            <p:cNvPr id="12" name="Rounded Rectangle 82">
              <a:extLst>
                <a:ext uri="{FF2B5EF4-FFF2-40B4-BE49-F238E27FC236}">
                  <a16:creationId xmlns:a16="http://schemas.microsoft.com/office/drawing/2014/main" id="{3874D4D3-29B6-465E-B163-3B9B99B78F43}"/>
                </a:ext>
              </a:extLst>
            </p:cNvPr>
            <p:cNvSpPr/>
            <p:nvPr/>
          </p:nvSpPr>
          <p:spPr>
            <a:xfrm>
              <a:off x="423646" y="8265368"/>
              <a:ext cx="504056" cy="43204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17</a:t>
              </a:r>
            </a:p>
          </p:txBody>
        </p:sp>
        <p:sp>
          <p:nvSpPr>
            <p:cNvPr id="13" name="Rounded Rectangle 83">
              <a:extLst>
                <a:ext uri="{FF2B5EF4-FFF2-40B4-BE49-F238E27FC236}">
                  <a16:creationId xmlns:a16="http://schemas.microsoft.com/office/drawing/2014/main" id="{B2A0D708-097F-4830-8F7B-A85790CD4FD5}"/>
                </a:ext>
              </a:extLst>
            </p:cNvPr>
            <p:cNvSpPr/>
            <p:nvPr/>
          </p:nvSpPr>
          <p:spPr>
            <a:xfrm>
              <a:off x="1688523" y="6593092"/>
              <a:ext cx="1567548" cy="475253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anose="020B0502020202020204" pitchFamily="34" charset="0"/>
                </a:rPr>
                <a:t>thirteen</a:t>
              </a:r>
            </a:p>
          </p:txBody>
        </p:sp>
        <p:sp>
          <p:nvSpPr>
            <p:cNvPr id="14" name="Rounded Rectangle 84">
              <a:extLst>
                <a:ext uri="{FF2B5EF4-FFF2-40B4-BE49-F238E27FC236}">
                  <a16:creationId xmlns:a16="http://schemas.microsoft.com/office/drawing/2014/main" id="{914EA90C-3570-458E-AAE4-1FEA63D9D509}"/>
                </a:ext>
              </a:extLst>
            </p:cNvPr>
            <p:cNvSpPr/>
            <p:nvPr/>
          </p:nvSpPr>
          <p:spPr>
            <a:xfrm>
              <a:off x="1688523" y="7143316"/>
              <a:ext cx="1567548" cy="47525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GB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Rounded Rectangle 85">
              <a:extLst>
                <a:ext uri="{FF2B5EF4-FFF2-40B4-BE49-F238E27FC236}">
                  <a16:creationId xmlns:a16="http://schemas.microsoft.com/office/drawing/2014/main" id="{F4497E3C-6EFF-46F7-BBF5-53D7D7FB5622}"/>
                </a:ext>
              </a:extLst>
            </p:cNvPr>
            <p:cNvSpPr/>
            <p:nvPr/>
          </p:nvSpPr>
          <p:spPr>
            <a:xfrm>
              <a:off x="1688523" y="7693540"/>
              <a:ext cx="1567548" cy="47525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GB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Rounded Rectangle 86">
              <a:extLst>
                <a:ext uri="{FF2B5EF4-FFF2-40B4-BE49-F238E27FC236}">
                  <a16:creationId xmlns:a16="http://schemas.microsoft.com/office/drawing/2014/main" id="{BF416253-2D1C-4E05-A1B3-830D483677A5}"/>
                </a:ext>
              </a:extLst>
            </p:cNvPr>
            <p:cNvSpPr/>
            <p:nvPr/>
          </p:nvSpPr>
          <p:spPr>
            <a:xfrm>
              <a:off x="1688523" y="8243765"/>
              <a:ext cx="1567548" cy="47525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sixteen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27CA73E-A6FD-4E43-AC8A-E2233FCD6EC5}"/>
              </a:ext>
            </a:extLst>
          </p:cNvPr>
          <p:cNvGrpSpPr/>
          <p:nvPr/>
        </p:nvGrpSpPr>
        <p:grpSpPr>
          <a:xfrm>
            <a:off x="6101437" y="2307346"/>
            <a:ext cx="2582543" cy="495190"/>
            <a:chOff x="4545686" y="2307346"/>
            <a:chExt cx="2582543" cy="4951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7DDA532-D15D-4D9D-96B1-E0E9B30FDA37}"/>
                </a:ext>
              </a:extLst>
            </p:cNvPr>
            <p:cNvGrpSpPr/>
            <p:nvPr/>
          </p:nvGrpSpPr>
          <p:grpSpPr>
            <a:xfrm>
              <a:off x="4545686" y="2307346"/>
              <a:ext cx="2582543" cy="210462"/>
              <a:chOff x="4866806" y="2333516"/>
              <a:chExt cx="1940303" cy="15812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F3609AA-E173-4CC5-93CC-19B400802EA2}"/>
                  </a:ext>
                </a:extLst>
              </p:cNvPr>
              <p:cNvSpPr/>
              <p:nvPr/>
            </p:nvSpPr>
            <p:spPr>
              <a:xfrm>
                <a:off x="4866806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7A8B957-8A7F-4DFB-B4C4-400D9264182E}"/>
                  </a:ext>
                </a:extLst>
              </p:cNvPr>
              <p:cNvSpPr/>
              <p:nvPr/>
            </p:nvSpPr>
            <p:spPr>
              <a:xfrm>
                <a:off x="5121404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FA8D953-A7D7-4B6F-898A-B30DBE8BC240}"/>
                  </a:ext>
                </a:extLst>
              </p:cNvPr>
              <p:cNvSpPr/>
              <p:nvPr/>
            </p:nvSpPr>
            <p:spPr>
              <a:xfrm>
                <a:off x="5376001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9604004-D0E1-4385-9413-8B69A9B50AA7}"/>
                  </a:ext>
                </a:extLst>
              </p:cNvPr>
              <p:cNvSpPr/>
              <p:nvPr/>
            </p:nvSpPr>
            <p:spPr>
              <a:xfrm>
                <a:off x="5630599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BB9B448-7178-4CAD-907C-EC473768DB3C}"/>
                  </a:ext>
                </a:extLst>
              </p:cNvPr>
              <p:cNvSpPr/>
              <p:nvPr/>
            </p:nvSpPr>
            <p:spPr>
              <a:xfrm>
                <a:off x="5885197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BEF096B-AF24-415A-9922-DC7EFDBEF31E}"/>
                  </a:ext>
                </a:extLst>
              </p:cNvPr>
              <p:cNvSpPr/>
              <p:nvPr/>
            </p:nvSpPr>
            <p:spPr>
              <a:xfrm>
                <a:off x="6139795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1E503BD-C3FE-4F0B-A7D7-C9E1C202EB74}"/>
                  </a:ext>
                </a:extLst>
              </p:cNvPr>
              <p:cNvSpPr/>
              <p:nvPr/>
            </p:nvSpPr>
            <p:spPr>
              <a:xfrm>
                <a:off x="6394392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9675FE6-8740-41B2-93C7-23AAC53A4623}"/>
                  </a:ext>
                </a:extLst>
              </p:cNvPr>
              <p:cNvSpPr/>
              <p:nvPr/>
            </p:nvSpPr>
            <p:spPr>
              <a:xfrm>
                <a:off x="6648986" y="2333516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B7DA5B-A870-464B-AE1D-07573257EE59}"/>
                </a:ext>
              </a:extLst>
            </p:cNvPr>
            <p:cNvGrpSpPr/>
            <p:nvPr/>
          </p:nvGrpSpPr>
          <p:grpSpPr>
            <a:xfrm>
              <a:off x="4545686" y="2592074"/>
              <a:ext cx="2582543" cy="210462"/>
              <a:chOff x="4866806" y="2649579"/>
              <a:chExt cx="1940303" cy="15812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65686C8-4C14-4CF7-90B4-05FC6E802F0E}"/>
                  </a:ext>
                </a:extLst>
              </p:cNvPr>
              <p:cNvSpPr/>
              <p:nvPr/>
            </p:nvSpPr>
            <p:spPr>
              <a:xfrm>
                <a:off x="4866806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87D8490-E4D0-4FF6-9223-6C46D65A0F85}"/>
                  </a:ext>
                </a:extLst>
              </p:cNvPr>
              <p:cNvSpPr/>
              <p:nvPr/>
            </p:nvSpPr>
            <p:spPr>
              <a:xfrm>
                <a:off x="5121404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DFBECDC-E51F-45C7-B5CB-DD01820472C2}"/>
                  </a:ext>
                </a:extLst>
              </p:cNvPr>
              <p:cNvSpPr/>
              <p:nvPr/>
            </p:nvSpPr>
            <p:spPr>
              <a:xfrm>
                <a:off x="5376001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02D59AE-39D0-4490-AE2F-BEFD26B0C13E}"/>
                  </a:ext>
                </a:extLst>
              </p:cNvPr>
              <p:cNvSpPr/>
              <p:nvPr/>
            </p:nvSpPr>
            <p:spPr>
              <a:xfrm>
                <a:off x="5630599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EAAA1C5-BCA3-4F4E-B912-3F756DB29C1F}"/>
                  </a:ext>
                </a:extLst>
              </p:cNvPr>
              <p:cNvSpPr/>
              <p:nvPr/>
            </p:nvSpPr>
            <p:spPr>
              <a:xfrm>
                <a:off x="5885197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AC6D4E8-04AC-4DDA-A591-241DFB5B5DF9}"/>
                  </a:ext>
                </a:extLst>
              </p:cNvPr>
              <p:cNvSpPr/>
              <p:nvPr/>
            </p:nvSpPr>
            <p:spPr>
              <a:xfrm>
                <a:off x="6139795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A219A55-8557-42A3-AECE-48DB69C87A8A}"/>
                  </a:ext>
                </a:extLst>
              </p:cNvPr>
              <p:cNvSpPr/>
              <p:nvPr/>
            </p:nvSpPr>
            <p:spPr>
              <a:xfrm>
                <a:off x="6394392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EF7B548-60E4-415B-9D91-B96F96C41E92}"/>
                  </a:ext>
                </a:extLst>
              </p:cNvPr>
              <p:cNvSpPr/>
              <p:nvPr/>
            </p:nvSpPr>
            <p:spPr>
              <a:xfrm>
                <a:off x="6648986" y="2649579"/>
                <a:ext cx="158123" cy="158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D30336-C6AD-405E-8A2A-BCE16A232791}"/>
              </a:ext>
            </a:extLst>
          </p:cNvPr>
          <p:cNvGrpSpPr/>
          <p:nvPr/>
        </p:nvGrpSpPr>
        <p:grpSpPr>
          <a:xfrm>
            <a:off x="6604029" y="3204795"/>
            <a:ext cx="1565940" cy="210462"/>
            <a:chOff x="4866806" y="2333516"/>
            <a:chExt cx="1176514" cy="15812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7DBEC8D-F76B-4204-8FB8-1CBE61269149}"/>
                </a:ext>
              </a:extLst>
            </p:cNvPr>
            <p:cNvSpPr/>
            <p:nvPr/>
          </p:nvSpPr>
          <p:spPr>
            <a:xfrm>
              <a:off x="4866806" y="2333516"/>
              <a:ext cx="158123" cy="158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10A6728-C328-4408-AF8E-8F899E7C3D9A}"/>
                </a:ext>
              </a:extLst>
            </p:cNvPr>
            <p:cNvSpPr/>
            <p:nvPr/>
          </p:nvSpPr>
          <p:spPr>
            <a:xfrm>
              <a:off x="5121404" y="2333516"/>
              <a:ext cx="158123" cy="158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A179818-DB34-4756-AB07-8A62C273B6AC}"/>
                </a:ext>
              </a:extLst>
            </p:cNvPr>
            <p:cNvSpPr/>
            <p:nvPr/>
          </p:nvSpPr>
          <p:spPr>
            <a:xfrm>
              <a:off x="5376001" y="2333516"/>
              <a:ext cx="158123" cy="158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DA15F28-392B-4F3A-96CC-621C63C1CD39}"/>
                </a:ext>
              </a:extLst>
            </p:cNvPr>
            <p:cNvSpPr/>
            <p:nvPr/>
          </p:nvSpPr>
          <p:spPr>
            <a:xfrm>
              <a:off x="5630599" y="2333516"/>
              <a:ext cx="158123" cy="158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072B1DC-D147-41EB-A79F-347E81D7BEC4}"/>
                </a:ext>
              </a:extLst>
            </p:cNvPr>
            <p:cNvSpPr/>
            <p:nvPr/>
          </p:nvSpPr>
          <p:spPr>
            <a:xfrm>
              <a:off x="5885197" y="2333516"/>
              <a:ext cx="158123" cy="158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4DD6A3F-6FA3-47F7-AF4F-76BBB97B516B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89648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D48257-9EA5-4441-B035-82E3E90DA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4952001-4F9B-4611-891D-6E90026F28D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Do you agree with Jane?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2" name="Speech Bubble: Rectangle with Corners Rounded 18">
            <a:extLst>
              <a:ext uri="{FF2B5EF4-FFF2-40B4-BE49-F238E27FC236}">
                <a16:creationId xmlns:a16="http://schemas.microsoft.com/office/drawing/2014/main" id="{BD4D10E4-576E-48AF-9936-39FC7777BBC7}"/>
              </a:ext>
            </a:extLst>
          </p:cNvPr>
          <p:cNvSpPr/>
          <p:nvPr/>
        </p:nvSpPr>
        <p:spPr>
          <a:xfrm>
            <a:off x="4315327" y="1652959"/>
            <a:ext cx="2883435" cy="1291042"/>
          </a:xfrm>
          <a:prstGeom prst="wedgeRoundRectCallout">
            <a:avLst>
              <a:gd name="adj1" fmla="val -61717"/>
              <a:gd name="adj2" fmla="val 10902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base 10 shows the number 47.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5F2246-0EDF-4E72-AA74-5FDCD0D36FA2}"/>
              </a:ext>
            </a:extLst>
          </p:cNvPr>
          <p:cNvSpPr txBox="1"/>
          <p:nvPr/>
        </p:nvSpPr>
        <p:spPr>
          <a:xfrm>
            <a:off x="2787358" y="408133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Jane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6BB31-922E-4B6F-823B-D1C7A31C5837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94172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D48257-9EA5-4441-B035-82E3E90DA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4952001-4F9B-4611-891D-6E90026F28D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Do you agree with Jane?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Jane is incorrect because…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2" name="Speech Bubble: Rectangle with Corners Rounded 18">
            <a:extLst>
              <a:ext uri="{FF2B5EF4-FFF2-40B4-BE49-F238E27FC236}">
                <a16:creationId xmlns:a16="http://schemas.microsoft.com/office/drawing/2014/main" id="{BD4D10E4-576E-48AF-9936-39FC7777BBC7}"/>
              </a:ext>
            </a:extLst>
          </p:cNvPr>
          <p:cNvSpPr/>
          <p:nvPr/>
        </p:nvSpPr>
        <p:spPr>
          <a:xfrm>
            <a:off x="4315327" y="1652959"/>
            <a:ext cx="2883435" cy="1291042"/>
          </a:xfrm>
          <a:prstGeom prst="wedgeRoundRectCallout">
            <a:avLst>
              <a:gd name="adj1" fmla="val -61717"/>
              <a:gd name="adj2" fmla="val 10902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base 10 shows the number 47.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5F2246-0EDF-4E72-AA74-5FDCD0D36FA2}"/>
              </a:ext>
            </a:extLst>
          </p:cNvPr>
          <p:cNvSpPr txBox="1"/>
          <p:nvPr/>
        </p:nvSpPr>
        <p:spPr>
          <a:xfrm>
            <a:off x="2787358" y="408133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Jane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1544D-7D8F-4328-998B-89414423720D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42431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D48257-9EA5-4441-B035-82E3E90DA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4952001-4F9B-4611-891D-6E90026F28D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Do you agree with Jane?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Jane is incorrect because…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2" name="Speech Bubble: Rectangle with Corners Rounded 18">
            <a:extLst>
              <a:ext uri="{FF2B5EF4-FFF2-40B4-BE49-F238E27FC236}">
                <a16:creationId xmlns:a16="http://schemas.microsoft.com/office/drawing/2014/main" id="{BD4D10E4-576E-48AF-9936-39FC7777BBC7}"/>
              </a:ext>
            </a:extLst>
          </p:cNvPr>
          <p:cNvSpPr/>
          <p:nvPr/>
        </p:nvSpPr>
        <p:spPr>
          <a:xfrm>
            <a:off x="4315327" y="1652959"/>
            <a:ext cx="2883435" cy="1291042"/>
          </a:xfrm>
          <a:prstGeom prst="wedgeRoundRectCallout">
            <a:avLst>
              <a:gd name="adj1" fmla="val -61717"/>
              <a:gd name="adj2" fmla="val 10902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base 10 shows the number 47.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5F2246-0EDF-4E72-AA74-5FDCD0D36FA2}"/>
              </a:ext>
            </a:extLst>
          </p:cNvPr>
          <p:cNvSpPr txBox="1"/>
          <p:nvPr/>
        </p:nvSpPr>
        <p:spPr>
          <a:xfrm>
            <a:off x="2787358" y="408133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Jane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1544D-7D8F-4328-998B-89414423720D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77139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82148E2-E346-4C49-846B-C8636066A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CA971B20-669B-4128-8E45-86DEF7F03F6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If Derek spins the highest number on his spinner, what will the number be?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96F987D-47BD-42C6-AB7E-FEF8E6FD7158}"/>
              </a:ext>
            </a:extLst>
          </p:cNvPr>
          <p:cNvSpPr txBox="1"/>
          <p:nvPr/>
        </p:nvSpPr>
        <p:spPr>
          <a:xfrm>
            <a:off x="7668939" y="485547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Derek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7F92C2-93DA-4904-985A-19FA47B05046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80115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982148E2-E346-4C49-846B-C8636066A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CA971B20-669B-4128-8E45-86DEF7F03F6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If Derek spins the highest number on his spinner, what will the number be?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highest number Derek can spin is 97.</a:t>
            </a:r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96F987D-47BD-42C6-AB7E-FEF8E6FD7158}"/>
              </a:ext>
            </a:extLst>
          </p:cNvPr>
          <p:cNvSpPr txBox="1"/>
          <p:nvPr/>
        </p:nvSpPr>
        <p:spPr>
          <a:xfrm>
            <a:off x="7668939" y="485547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Derek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D01E7-72EE-4CB2-8D5E-B7AF0CB35127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01819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043AC7A-669C-4AED-BB8E-59BF21C7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E22E9FF-83A9-40D3-99F6-DF946E22B07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Johnny and his friends are practising their basketball skills.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and explain the errors in the pictogram.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F465140A-164A-47EE-88B8-540DF535368B}"/>
              </a:ext>
            </a:extLst>
          </p:cNvPr>
          <p:cNvGraphicFramePr>
            <a:graphicFrameLocks noGrp="1"/>
          </p:cNvGraphicFramePr>
          <p:nvPr/>
        </p:nvGraphicFramePr>
        <p:xfrm>
          <a:off x="2766000" y="1775957"/>
          <a:ext cx="6660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56316665"/>
                    </a:ext>
                  </a:extLst>
                </a:gridCol>
                <a:gridCol w="4500000">
                  <a:extLst>
                    <a:ext uri="{9D8B030D-6E8A-4147-A177-3AD203B41FA5}">
                      <a16:colId xmlns:a16="http://schemas.microsoft.com/office/drawing/2014/main" val="379044039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1977053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Rick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03695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Tom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6084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Bella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60223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Freya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152002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EBDB2957-2E1A-4F5A-A38F-111B146CC4EB}"/>
              </a:ext>
            </a:extLst>
          </p:cNvPr>
          <p:cNvGrpSpPr/>
          <p:nvPr/>
        </p:nvGrpSpPr>
        <p:grpSpPr>
          <a:xfrm>
            <a:off x="4410704" y="1301547"/>
            <a:ext cx="3947447" cy="474411"/>
            <a:chOff x="2980056" y="1395816"/>
            <a:chExt cx="3947447" cy="47441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210D539-2958-490A-BBC7-8979AA2960DA}"/>
                </a:ext>
              </a:extLst>
            </p:cNvPr>
            <p:cNvSpPr txBox="1"/>
            <p:nvPr/>
          </p:nvSpPr>
          <p:spPr>
            <a:xfrm>
              <a:off x="2980056" y="1395816"/>
              <a:ext cx="1771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 10 points</a:t>
              </a:r>
              <a:endParaRPr lang="en-US" sz="3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1AF7CB0-56E0-413D-B151-70B52EF104EE}"/>
                </a:ext>
              </a:extLst>
            </p:cNvPr>
            <p:cNvSpPr txBox="1"/>
            <p:nvPr/>
          </p:nvSpPr>
          <p:spPr>
            <a:xfrm>
              <a:off x="5156192" y="1408562"/>
              <a:ext cx="1771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 1 point</a:t>
              </a:r>
              <a:endParaRPr lang="en-US" sz="32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CEEEF39-EA17-44B2-A9F2-BEA335ECA37D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5091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380</Words>
  <Application>Microsoft Office PowerPoint</Application>
  <PresentationFormat>Widescreen</PresentationFormat>
  <Paragraphs>242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SassoonCRInfantMedium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1</cp:revision>
  <dcterms:created xsi:type="dcterms:W3CDTF">2020-05-06T18:28:33Z</dcterms:created>
  <dcterms:modified xsi:type="dcterms:W3CDTF">2020-05-06T18:32:27Z</dcterms:modified>
</cp:coreProperties>
</file>