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81" r:id="rId6"/>
    <p:sldId id="392" r:id="rId7"/>
    <p:sldId id="377" r:id="rId8"/>
    <p:sldId id="365" r:id="rId9"/>
    <p:sldId id="382" r:id="rId10"/>
    <p:sldId id="393" r:id="rId11"/>
    <p:sldId id="362" r:id="rId12"/>
    <p:sldId id="375" r:id="rId13"/>
    <p:sldId id="380" r:id="rId14"/>
    <p:sldId id="394" r:id="rId15"/>
    <p:sldId id="378" r:id="rId16"/>
    <p:sldId id="367" r:id="rId17"/>
    <p:sldId id="368" r:id="rId18"/>
    <p:sldId id="360" r:id="rId19"/>
    <p:sldId id="369" r:id="rId20"/>
    <p:sldId id="383" r:id="rId21"/>
    <p:sldId id="384" r:id="rId22"/>
    <p:sldId id="355" r:id="rId23"/>
    <p:sldId id="372" r:id="rId24"/>
    <p:sldId id="371" r:id="rId25"/>
    <p:sldId id="374" r:id="rId26"/>
    <p:sldId id="370" r:id="rId27"/>
    <p:sldId id="395" r:id="rId28"/>
    <p:sldId id="396" r:id="rId29"/>
    <p:sldId id="379" r:id="rId30"/>
    <p:sldId id="398" r:id="rId31"/>
    <p:sldId id="399" r:id="rId32"/>
    <p:sldId id="373" r:id="rId33"/>
    <p:sldId id="400" r:id="rId34"/>
    <p:sldId id="385" r:id="rId35"/>
    <p:sldId id="386" r:id="rId36"/>
    <p:sldId id="387" r:id="rId37"/>
    <p:sldId id="388" r:id="rId38"/>
    <p:sldId id="389" r:id="rId39"/>
    <p:sldId id="376" r:id="rId40"/>
    <p:sldId id="390" r:id="rId41"/>
    <p:sldId id="391"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BEF490-2B4B-4E00-A790-08F85043EB74}" v="20" dt="2019-01-28T12:54:14.5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029" autoAdjust="0"/>
    <p:restoredTop sz="94660"/>
  </p:normalViewPr>
  <p:slideViewPr>
    <p:cSldViewPr snapToGrid="0">
      <p:cViewPr varScale="1">
        <p:scale>
          <a:sx n="67" d="100"/>
          <a:sy n="67" d="100"/>
        </p:scale>
        <p:origin x="8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Grix" userId="a678036f-2d88-407c-addb-d0af3fea6eec" providerId="ADAL" clId="{9DADDA2D-7023-4224-AA88-96B93008952B}"/>
  </pc:docChgLst>
  <pc:docChgLst>
    <pc:chgData name="Davina Szilvasy" userId="59fb472d-eed4-4f11-9686-c2c8db02a2cd" providerId="ADAL" clId="{6ABEF490-2B4B-4E00-A790-08F85043EB74}"/>
    <pc:docChg chg="undo custSel addSld delSld modSld">
      <pc:chgData name="Davina Szilvasy" userId="59fb472d-eed4-4f11-9686-c2c8db02a2cd" providerId="ADAL" clId="{6ABEF490-2B4B-4E00-A790-08F85043EB74}" dt="2019-01-28T12:56:42.363" v="54" actId="20577"/>
      <pc:docMkLst>
        <pc:docMk/>
      </pc:docMkLst>
      <pc:sldChg chg="modSp">
        <pc:chgData name="Davina Szilvasy" userId="59fb472d-eed4-4f11-9686-c2c8db02a2cd" providerId="ADAL" clId="{6ABEF490-2B4B-4E00-A790-08F85043EB74}" dt="2019-01-28T12:56:39.032" v="53" actId="20577"/>
        <pc:sldMkLst>
          <pc:docMk/>
          <pc:sldMk cId="2637481266" sldId="256"/>
        </pc:sldMkLst>
        <pc:spChg chg="mod">
          <ac:chgData name="Davina Szilvasy" userId="59fb472d-eed4-4f11-9686-c2c8db02a2cd" providerId="ADAL" clId="{6ABEF490-2B4B-4E00-A790-08F85043EB74}" dt="2019-01-28T12:56:39.032" v="53" actId="20577"/>
          <ac:spMkLst>
            <pc:docMk/>
            <pc:sldMk cId="2637481266" sldId="256"/>
            <ac:spMk id="19" creationId="{5252A847-DE45-4FA3-A1F8-EEBEB845FF8E}"/>
          </ac:spMkLst>
        </pc:spChg>
      </pc:sldChg>
      <pc:sldChg chg="modSp">
        <pc:chgData name="Davina Szilvasy" userId="59fb472d-eed4-4f11-9686-c2c8db02a2cd" providerId="ADAL" clId="{6ABEF490-2B4B-4E00-A790-08F85043EB74}" dt="2019-01-28T12:53:46.182" v="43" actId="20577"/>
        <pc:sldMkLst>
          <pc:docMk/>
          <pc:sldMk cId="1071900124" sldId="355"/>
        </pc:sldMkLst>
        <pc:graphicFrameChg chg="mod modGraphic">
          <ac:chgData name="Davina Szilvasy" userId="59fb472d-eed4-4f11-9686-c2c8db02a2cd" providerId="ADAL" clId="{6ABEF490-2B4B-4E00-A790-08F85043EB74}" dt="2019-01-28T12:53:46.182" v="43" actId="20577"/>
          <ac:graphicFrameMkLst>
            <pc:docMk/>
            <pc:sldMk cId="1071900124" sldId="355"/>
            <ac:graphicFrameMk id="10" creationId="{4B373E42-18CD-4D3D-B466-40A7721806BE}"/>
          </ac:graphicFrameMkLst>
        </pc:graphicFrameChg>
      </pc:sldChg>
      <pc:sldChg chg="addSp delSp modSp del">
        <pc:chgData name="Davina Szilvasy" userId="59fb472d-eed4-4f11-9686-c2c8db02a2cd" providerId="ADAL" clId="{6ABEF490-2B4B-4E00-A790-08F85043EB74}" dt="2019-01-28T12:47:15.898" v="13" actId="2696"/>
        <pc:sldMkLst>
          <pc:docMk/>
          <pc:sldMk cId="332354265" sldId="366"/>
        </pc:sldMkLst>
        <pc:spChg chg="add del">
          <ac:chgData name="Davina Szilvasy" userId="59fb472d-eed4-4f11-9686-c2c8db02a2cd" providerId="ADAL" clId="{6ABEF490-2B4B-4E00-A790-08F85043EB74}" dt="2019-01-28T12:46:48.037" v="6"/>
          <ac:spMkLst>
            <pc:docMk/>
            <pc:sldMk cId="332354265" sldId="366"/>
            <ac:spMk id="6" creationId="{7088C583-BBB9-4A0E-99F9-CD15FCC34DB6}"/>
          </ac:spMkLst>
        </pc:spChg>
        <pc:spChg chg="add del mod">
          <ac:chgData name="Davina Szilvasy" userId="59fb472d-eed4-4f11-9686-c2c8db02a2cd" providerId="ADAL" clId="{6ABEF490-2B4B-4E00-A790-08F85043EB74}" dt="2019-01-28T12:46:49.899" v="8" actId="20577"/>
          <ac:spMkLst>
            <pc:docMk/>
            <pc:sldMk cId="332354265" sldId="366"/>
            <ac:spMk id="19" creationId="{5252A847-DE45-4FA3-A1F8-EEBEB845FF8E}"/>
          </ac:spMkLst>
        </pc:spChg>
      </pc:sldChg>
      <pc:sldChg chg="modSp">
        <pc:chgData name="Davina Szilvasy" userId="59fb472d-eed4-4f11-9686-c2c8db02a2cd" providerId="ADAL" clId="{6ABEF490-2B4B-4E00-A790-08F85043EB74}" dt="2019-01-28T12:54:25.553" v="50" actId="20577"/>
        <pc:sldMkLst>
          <pc:docMk/>
          <pc:sldMk cId="4271205412" sldId="369"/>
        </pc:sldMkLst>
        <pc:spChg chg="mod">
          <ac:chgData name="Davina Szilvasy" userId="59fb472d-eed4-4f11-9686-c2c8db02a2cd" providerId="ADAL" clId="{6ABEF490-2B4B-4E00-A790-08F85043EB74}" dt="2019-01-28T12:54:25.553" v="50" actId="20577"/>
          <ac:spMkLst>
            <pc:docMk/>
            <pc:sldMk cId="4271205412" sldId="369"/>
            <ac:spMk id="19" creationId="{5252A847-DE45-4FA3-A1F8-EEBEB845FF8E}"/>
          </ac:spMkLst>
        </pc:spChg>
      </pc:sldChg>
      <pc:sldChg chg="modSp">
        <pc:chgData name="Davina Szilvasy" userId="59fb472d-eed4-4f11-9686-c2c8db02a2cd" providerId="ADAL" clId="{6ABEF490-2B4B-4E00-A790-08F85043EB74}" dt="2019-01-28T12:52:34.966" v="30" actId="1582"/>
        <pc:sldMkLst>
          <pc:docMk/>
          <pc:sldMk cId="1013769145" sldId="371"/>
        </pc:sldMkLst>
        <pc:spChg chg="mod">
          <ac:chgData name="Davina Szilvasy" userId="59fb472d-eed4-4f11-9686-c2c8db02a2cd" providerId="ADAL" clId="{6ABEF490-2B4B-4E00-A790-08F85043EB74}" dt="2019-01-28T12:52:34.966" v="30" actId="1582"/>
          <ac:spMkLst>
            <pc:docMk/>
            <pc:sldMk cId="1013769145" sldId="371"/>
            <ac:spMk id="9" creationId="{AE3FF016-40EB-418E-9A7B-D9D81EB94A8A}"/>
          </ac:spMkLst>
        </pc:spChg>
        <pc:spChg chg="mod">
          <ac:chgData name="Davina Szilvasy" userId="59fb472d-eed4-4f11-9686-c2c8db02a2cd" providerId="ADAL" clId="{6ABEF490-2B4B-4E00-A790-08F85043EB74}" dt="2019-01-28T12:52:34.966" v="30" actId="1582"/>
          <ac:spMkLst>
            <pc:docMk/>
            <pc:sldMk cId="1013769145" sldId="371"/>
            <ac:spMk id="11" creationId="{ED206F42-AA8F-47FC-BC6D-990F69EA4B37}"/>
          </ac:spMkLst>
        </pc:spChg>
        <pc:spChg chg="mod">
          <ac:chgData name="Davina Szilvasy" userId="59fb472d-eed4-4f11-9686-c2c8db02a2cd" providerId="ADAL" clId="{6ABEF490-2B4B-4E00-A790-08F85043EB74}" dt="2019-01-28T12:52:34.966" v="30" actId="1582"/>
          <ac:spMkLst>
            <pc:docMk/>
            <pc:sldMk cId="1013769145" sldId="371"/>
            <ac:spMk id="13" creationId="{558BA8D7-6885-4017-95EF-43F225A5E0FD}"/>
          </ac:spMkLst>
        </pc:spChg>
        <pc:spChg chg="mod">
          <ac:chgData name="Davina Szilvasy" userId="59fb472d-eed4-4f11-9686-c2c8db02a2cd" providerId="ADAL" clId="{6ABEF490-2B4B-4E00-A790-08F85043EB74}" dt="2019-01-28T12:52:25.708" v="29" actId="1582"/>
          <ac:spMkLst>
            <pc:docMk/>
            <pc:sldMk cId="1013769145" sldId="371"/>
            <ac:spMk id="20" creationId="{5EF33852-6F05-4561-B569-B5E2BB873EEB}"/>
          </ac:spMkLst>
        </pc:spChg>
        <pc:spChg chg="mod">
          <ac:chgData name="Davina Szilvasy" userId="59fb472d-eed4-4f11-9686-c2c8db02a2cd" providerId="ADAL" clId="{6ABEF490-2B4B-4E00-A790-08F85043EB74}" dt="2019-01-28T12:52:25.708" v="29" actId="1582"/>
          <ac:spMkLst>
            <pc:docMk/>
            <pc:sldMk cId="1013769145" sldId="371"/>
            <ac:spMk id="21" creationId="{784A6321-52C4-45D2-AA1A-BC7568306360}"/>
          </ac:spMkLst>
        </pc:spChg>
        <pc:spChg chg="mod">
          <ac:chgData name="Davina Szilvasy" userId="59fb472d-eed4-4f11-9686-c2c8db02a2cd" providerId="ADAL" clId="{6ABEF490-2B4B-4E00-A790-08F85043EB74}" dt="2019-01-28T12:52:25.708" v="29" actId="1582"/>
          <ac:spMkLst>
            <pc:docMk/>
            <pc:sldMk cId="1013769145" sldId="371"/>
            <ac:spMk id="22" creationId="{BDD8EFF0-C243-4082-A6D2-6F07CCD6AC7D}"/>
          </ac:spMkLst>
        </pc:spChg>
      </pc:sldChg>
      <pc:sldChg chg="modSp">
        <pc:chgData name="Davina Szilvasy" userId="59fb472d-eed4-4f11-9686-c2c8db02a2cd" providerId="ADAL" clId="{6ABEF490-2B4B-4E00-A790-08F85043EB74}" dt="2019-01-28T12:54:14.566" v="49"/>
        <pc:sldMkLst>
          <pc:docMk/>
          <pc:sldMk cId="1346949573" sldId="372"/>
        </pc:sldMkLst>
        <pc:graphicFrameChg chg="mod modGraphic">
          <ac:chgData name="Davina Szilvasy" userId="59fb472d-eed4-4f11-9686-c2c8db02a2cd" providerId="ADAL" clId="{6ABEF490-2B4B-4E00-A790-08F85043EB74}" dt="2019-01-28T12:54:14.566" v="49"/>
          <ac:graphicFrameMkLst>
            <pc:docMk/>
            <pc:sldMk cId="1346949573" sldId="372"/>
            <ac:graphicFrameMk id="13" creationId="{56EE9C70-5920-44EF-8DE2-339A014EB8A2}"/>
          </ac:graphicFrameMkLst>
        </pc:graphicFrameChg>
      </pc:sldChg>
      <pc:sldChg chg="modSp">
        <pc:chgData name="Davina Szilvasy" userId="59fb472d-eed4-4f11-9686-c2c8db02a2cd" providerId="ADAL" clId="{6ABEF490-2B4B-4E00-A790-08F85043EB74}" dt="2019-01-28T12:54:49.732" v="52" actId="207"/>
        <pc:sldMkLst>
          <pc:docMk/>
          <pc:sldMk cId="3877661555" sldId="373"/>
        </pc:sldMkLst>
        <pc:grpChg chg="mod">
          <ac:chgData name="Davina Szilvasy" userId="59fb472d-eed4-4f11-9686-c2c8db02a2cd" providerId="ADAL" clId="{6ABEF490-2B4B-4E00-A790-08F85043EB74}" dt="2019-01-28T12:48:19.496" v="16" actId="1076"/>
          <ac:grpSpMkLst>
            <pc:docMk/>
            <pc:sldMk cId="3877661555" sldId="373"/>
            <ac:grpSpMk id="38" creationId="{5C5CCB11-4AF8-4832-ADD7-826668447EB3}"/>
          </ac:grpSpMkLst>
        </pc:grpChg>
        <pc:grpChg chg="mod">
          <ac:chgData name="Davina Szilvasy" userId="59fb472d-eed4-4f11-9686-c2c8db02a2cd" providerId="ADAL" clId="{6ABEF490-2B4B-4E00-A790-08F85043EB74}" dt="2019-01-28T12:48:19.496" v="16" actId="1076"/>
          <ac:grpSpMkLst>
            <pc:docMk/>
            <pc:sldMk cId="3877661555" sldId="373"/>
            <ac:grpSpMk id="42" creationId="{C95C4E72-5154-4947-991F-AEC8A3683B4E}"/>
          </ac:grpSpMkLst>
        </pc:grpChg>
        <pc:grpChg chg="mod">
          <ac:chgData name="Davina Szilvasy" userId="59fb472d-eed4-4f11-9686-c2c8db02a2cd" providerId="ADAL" clId="{6ABEF490-2B4B-4E00-A790-08F85043EB74}" dt="2019-01-28T12:48:19.496" v="16" actId="1076"/>
          <ac:grpSpMkLst>
            <pc:docMk/>
            <pc:sldMk cId="3877661555" sldId="373"/>
            <ac:grpSpMk id="49" creationId="{4A19A0FD-397E-48DF-8206-3589FAAE7040}"/>
          </ac:grpSpMkLst>
        </pc:grpChg>
        <pc:graphicFrameChg chg="mod">
          <ac:chgData name="Davina Szilvasy" userId="59fb472d-eed4-4f11-9686-c2c8db02a2cd" providerId="ADAL" clId="{6ABEF490-2B4B-4E00-A790-08F85043EB74}" dt="2019-01-28T12:48:26.551" v="17" actId="1076"/>
          <ac:graphicFrameMkLst>
            <pc:docMk/>
            <pc:sldMk cId="3877661555" sldId="373"/>
            <ac:graphicFrameMk id="10" creationId="{37FEA60B-5AD6-4F1F-880D-218883AF68F6}"/>
          </ac:graphicFrameMkLst>
        </pc:graphicFrameChg>
        <pc:graphicFrameChg chg="mod">
          <ac:chgData name="Davina Szilvasy" userId="59fb472d-eed4-4f11-9686-c2c8db02a2cd" providerId="ADAL" clId="{6ABEF490-2B4B-4E00-A790-08F85043EB74}" dt="2019-01-28T12:48:26.551" v="17" actId="1076"/>
          <ac:graphicFrameMkLst>
            <pc:docMk/>
            <pc:sldMk cId="3877661555" sldId="373"/>
            <ac:graphicFrameMk id="11" creationId="{3E36733E-4BCD-45D7-B103-D1B5D794E779}"/>
          </ac:graphicFrameMkLst>
        </pc:graphicFrameChg>
        <pc:graphicFrameChg chg="mod">
          <ac:chgData name="Davina Szilvasy" userId="59fb472d-eed4-4f11-9686-c2c8db02a2cd" providerId="ADAL" clId="{6ABEF490-2B4B-4E00-A790-08F85043EB74}" dt="2019-01-28T12:48:26.551" v="17" actId="1076"/>
          <ac:graphicFrameMkLst>
            <pc:docMk/>
            <pc:sldMk cId="3877661555" sldId="373"/>
            <ac:graphicFrameMk id="12" creationId="{9E031CEE-0448-4124-A937-3CEE4EA88E17}"/>
          </ac:graphicFrameMkLst>
        </pc:graphicFrameChg>
        <pc:graphicFrameChg chg="mod modGraphic">
          <ac:chgData name="Davina Szilvasy" userId="59fb472d-eed4-4f11-9686-c2c8db02a2cd" providerId="ADAL" clId="{6ABEF490-2B4B-4E00-A790-08F85043EB74}" dt="2019-01-28T12:54:49.732" v="52" actId="207"/>
          <ac:graphicFrameMkLst>
            <pc:docMk/>
            <pc:sldMk cId="3877661555" sldId="373"/>
            <ac:graphicFrameMk id="48" creationId="{FF7917B5-4BEB-4757-8C22-11779A8F6B0B}"/>
          </ac:graphicFrameMkLst>
        </pc:graphicFrameChg>
      </pc:sldChg>
      <pc:sldChg chg="modSp">
        <pc:chgData name="Davina Szilvasy" userId="59fb472d-eed4-4f11-9686-c2c8db02a2cd" providerId="ADAL" clId="{6ABEF490-2B4B-4E00-A790-08F85043EB74}" dt="2019-01-28T12:52:58.246" v="32" actId="1582"/>
        <pc:sldMkLst>
          <pc:docMk/>
          <pc:sldMk cId="3719424492" sldId="374"/>
        </pc:sldMkLst>
        <pc:spChg chg="mod">
          <ac:chgData name="Davina Szilvasy" userId="59fb472d-eed4-4f11-9686-c2c8db02a2cd" providerId="ADAL" clId="{6ABEF490-2B4B-4E00-A790-08F85043EB74}" dt="2019-01-28T12:52:58.246" v="32" actId="1582"/>
          <ac:spMkLst>
            <pc:docMk/>
            <pc:sldMk cId="3719424492" sldId="374"/>
            <ac:spMk id="31" creationId="{2DFF44FE-6961-4571-89B2-2666BB525D92}"/>
          </ac:spMkLst>
        </pc:spChg>
        <pc:spChg chg="mod">
          <ac:chgData name="Davina Szilvasy" userId="59fb472d-eed4-4f11-9686-c2c8db02a2cd" providerId="ADAL" clId="{6ABEF490-2B4B-4E00-A790-08F85043EB74}" dt="2019-01-28T12:52:58.246" v="32" actId="1582"/>
          <ac:spMkLst>
            <pc:docMk/>
            <pc:sldMk cId="3719424492" sldId="374"/>
            <ac:spMk id="32" creationId="{7B907D18-0839-4C0F-B149-7F6136DF97BA}"/>
          </ac:spMkLst>
        </pc:spChg>
        <pc:spChg chg="mod">
          <ac:chgData name="Davina Szilvasy" userId="59fb472d-eed4-4f11-9686-c2c8db02a2cd" providerId="ADAL" clId="{6ABEF490-2B4B-4E00-A790-08F85043EB74}" dt="2019-01-28T12:52:58.246" v="32" actId="1582"/>
          <ac:spMkLst>
            <pc:docMk/>
            <pc:sldMk cId="3719424492" sldId="374"/>
            <ac:spMk id="33" creationId="{B467B12C-49F9-46F2-899B-D2871AA8B665}"/>
          </ac:spMkLst>
        </pc:spChg>
        <pc:spChg chg="mod">
          <ac:chgData name="Davina Szilvasy" userId="59fb472d-eed4-4f11-9686-c2c8db02a2cd" providerId="ADAL" clId="{6ABEF490-2B4B-4E00-A790-08F85043EB74}" dt="2019-01-28T12:52:51.290" v="31" actId="1582"/>
          <ac:spMkLst>
            <pc:docMk/>
            <pc:sldMk cId="3719424492" sldId="374"/>
            <ac:spMk id="35" creationId="{00ACDC52-EA9D-4D9D-B11A-395A4A014813}"/>
          </ac:spMkLst>
        </pc:spChg>
        <pc:spChg chg="mod">
          <ac:chgData name="Davina Szilvasy" userId="59fb472d-eed4-4f11-9686-c2c8db02a2cd" providerId="ADAL" clId="{6ABEF490-2B4B-4E00-A790-08F85043EB74}" dt="2019-01-28T12:52:51.290" v="31" actId="1582"/>
          <ac:spMkLst>
            <pc:docMk/>
            <pc:sldMk cId="3719424492" sldId="374"/>
            <ac:spMk id="36" creationId="{A2443F25-1903-4EA9-9D29-34245C7DBD9B}"/>
          </ac:spMkLst>
        </pc:spChg>
        <pc:spChg chg="mod">
          <ac:chgData name="Davina Szilvasy" userId="59fb472d-eed4-4f11-9686-c2c8db02a2cd" providerId="ADAL" clId="{6ABEF490-2B4B-4E00-A790-08F85043EB74}" dt="2019-01-28T12:52:51.290" v="31" actId="1582"/>
          <ac:spMkLst>
            <pc:docMk/>
            <pc:sldMk cId="3719424492" sldId="374"/>
            <ac:spMk id="37" creationId="{8B93934F-4417-4CF4-BB4C-A14EF83D4B8B}"/>
          </ac:spMkLst>
        </pc:spChg>
      </pc:sldChg>
      <pc:sldChg chg="addSp delSp modSp">
        <pc:chgData name="Davina Szilvasy" userId="59fb472d-eed4-4f11-9686-c2c8db02a2cd" providerId="ADAL" clId="{6ABEF490-2B4B-4E00-A790-08F85043EB74}" dt="2019-01-28T12:54:44.640" v="51" actId="207"/>
        <pc:sldMkLst>
          <pc:docMk/>
          <pc:sldMk cId="3897010176" sldId="375"/>
        </pc:sldMkLst>
        <pc:spChg chg="mod">
          <ac:chgData name="Davina Szilvasy" userId="59fb472d-eed4-4f11-9686-c2c8db02a2cd" providerId="ADAL" clId="{6ABEF490-2B4B-4E00-A790-08F85043EB74}" dt="2019-01-28T12:49:01.788" v="20" actId="1076"/>
          <ac:spMkLst>
            <pc:docMk/>
            <pc:sldMk cId="3897010176" sldId="375"/>
            <ac:spMk id="37" creationId="{E12C33D2-43F1-47A7-9B45-884741F427F3}"/>
          </ac:spMkLst>
        </pc:spChg>
        <pc:grpChg chg="del">
          <ac:chgData name="Davina Szilvasy" userId="59fb472d-eed4-4f11-9686-c2c8db02a2cd" providerId="ADAL" clId="{6ABEF490-2B4B-4E00-A790-08F85043EB74}" dt="2019-01-28T12:48:55.231" v="18" actId="478"/>
          <ac:grpSpMkLst>
            <pc:docMk/>
            <pc:sldMk cId="3897010176" sldId="375"/>
            <ac:grpSpMk id="2" creationId="{AF5FFD64-6CAC-4DD7-8305-F78A97228B83}"/>
          </ac:grpSpMkLst>
        </pc:grpChg>
        <pc:grpChg chg="add">
          <ac:chgData name="Davina Szilvasy" userId="59fb472d-eed4-4f11-9686-c2c8db02a2cd" providerId="ADAL" clId="{6ABEF490-2B4B-4E00-A790-08F85043EB74}" dt="2019-01-28T12:48:56.804" v="19"/>
          <ac:grpSpMkLst>
            <pc:docMk/>
            <pc:sldMk cId="3897010176" sldId="375"/>
            <ac:grpSpMk id="34" creationId="{B8D30DD4-5464-4927-90E3-7F239C68EE02}"/>
          </ac:grpSpMkLst>
        </pc:grpChg>
        <pc:grpChg chg="del">
          <ac:chgData name="Davina Szilvasy" userId="59fb472d-eed4-4f11-9686-c2c8db02a2cd" providerId="ADAL" clId="{6ABEF490-2B4B-4E00-A790-08F85043EB74}" dt="2019-01-28T12:48:55.231" v="18" actId="478"/>
          <ac:grpSpMkLst>
            <pc:docMk/>
            <pc:sldMk cId="3897010176" sldId="375"/>
            <ac:grpSpMk id="38" creationId="{53D56915-6EF3-4C7D-AAB9-6F9795D1AFD2}"/>
          </ac:grpSpMkLst>
        </pc:grpChg>
        <pc:grpChg chg="del">
          <ac:chgData name="Davina Szilvasy" userId="59fb472d-eed4-4f11-9686-c2c8db02a2cd" providerId="ADAL" clId="{6ABEF490-2B4B-4E00-A790-08F85043EB74}" dt="2019-01-28T12:48:55.231" v="18" actId="478"/>
          <ac:grpSpMkLst>
            <pc:docMk/>
            <pc:sldMk cId="3897010176" sldId="375"/>
            <ac:grpSpMk id="42" creationId="{6500ABD0-425B-4300-B22F-2967CE767136}"/>
          </ac:grpSpMkLst>
        </pc:grpChg>
        <pc:grpChg chg="add">
          <ac:chgData name="Davina Szilvasy" userId="59fb472d-eed4-4f11-9686-c2c8db02a2cd" providerId="ADAL" clId="{6ABEF490-2B4B-4E00-A790-08F85043EB74}" dt="2019-01-28T12:48:56.804" v="19"/>
          <ac:grpSpMkLst>
            <pc:docMk/>
            <pc:sldMk cId="3897010176" sldId="375"/>
            <ac:grpSpMk id="49" creationId="{41EA6226-A9C5-4482-9F3C-4B363F367259}"/>
          </ac:grpSpMkLst>
        </pc:grpChg>
        <pc:grpChg chg="add">
          <ac:chgData name="Davina Szilvasy" userId="59fb472d-eed4-4f11-9686-c2c8db02a2cd" providerId="ADAL" clId="{6ABEF490-2B4B-4E00-A790-08F85043EB74}" dt="2019-01-28T12:48:56.804" v="19"/>
          <ac:grpSpMkLst>
            <pc:docMk/>
            <pc:sldMk cId="3897010176" sldId="375"/>
            <ac:grpSpMk id="61" creationId="{2C3B2831-F1FB-43AF-89FD-2F8599751A49}"/>
          </ac:grpSpMkLst>
        </pc:grpChg>
        <pc:graphicFrameChg chg="del">
          <ac:chgData name="Davina Szilvasy" userId="59fb472d-eed4-4f11-9686-c2c8db02a2cd" providerId="ADAL" clId="{6ABEF490-2B4B-4E00-A790-08F85043EB74}" dt="2019-01-28T12:48:55.231" v="18" actId="478"/>
          <ac:graphicFrameMkLst>
            <pc:docMk/>
            <pc:sldMk cId="3897010176" sldId="375"/>
            <ac:graphicFrameMk id="10" creationId="{37FEA60B-5AD6-4F1F-880D-218883AF68F6}"/>
          </ac:graphicFrameMkLst>
        </pc:graphicFrameChg>
        <pc:graphicFrameChg chg="del">
          <ac:chgData name="Davina Szilvasy" userId="59fb472d-eed4-4f11-9686-c2c8db02a2cd" providerId="ADAL" clId="{6ABEF490-2B4B-4E00-A790-08F85043EB74}" dt="2019-01-28T12:48:55.231" v="18" actId="478"/>
          <ac:graphicFrameMkLst>
            <pc:docMk/>
            <pc:sldMk cId="3897010176" sldId="375"/>
            <ac:graphicFrameMk id="11" creationId="{3E36733E-4BCD-45D7-B103-D1B5D794E779}"/>
          </ac:graphicFrameMkLst>
        </pc:graphicFrameChg>
        <pc:graphicFrameChg chg="del">
          <ac:chgData name="Davina Szilvasy" userId="59fb472d-eed4-4f11-9686-c2c8db02a2cd" providerId="ADAL" clId="{6ABEF490-2B4B-4E00-A790-08F85043EB74}" dt="2019-01-28T12:48:55.231" v="18" actId="478"/>
          <ac:graphicFrameMkLst>
            <pc:docMk/>
            <pc:sldMk cId="3897010176" sldId="375"/>
            <ac:graphicFrameMk id="12" creationId="{9E031CEE-0448-4124-A937-3CEE4EA88E17}"/>
          </ac:graphicFrameMkLst>
        </pc:graphicFrameChg>
        <pc:graphicFrameChg chg="add">
          <ac:chgData name="Davina Szilvasy" userId="59fb472d-eed4-4f11-9686-c2c8db02a2cd" providerId="ADAL" clId="{6ABEF490-2B4B-4E00-A790-08F85043EB74}" dt="2019-01-28T12:48:56.804" v="19"/>
          <ac:graphicFrameMkLst>
            <pc:docMk/>
            <pc:sldMk cId="3897010176" sldId="375"/>
            <ac:graphicFrameMk id="31" creationId="{9845B76F-88D2-4CCA-B5A3-A5868795A423}"/>
          </ac:graphicFrameMkLst>
        </pc:graphicFrameChg>
        <pc:graphicFrameChg chg="add">
          <ac:chgData name="Davina Szilvasy" userId="59fb472d-eed4-4f11-9686-c2c8db02a2cd" providerId="ADAL" clId="{6ABEF490-2B4B-4E00-A790-08F85043EB74}" dt="2019-01-28T12:48:56.804" v="19"/>
          <ac:graphicFrameMkLst>
            <pc:docMk/>
            <pc:sldMk cId="3897010176" sldId="375"/>
            <ac:graphicFrameMk id="32" creationId="{036CD54D-728F-4A1F-BC6A-593309CF947E}"/>
          </ac:graphicFrameMkLst>
        </pc:graphicFrameChg>
        <pc:graphicFrameChg chg="add">
          <ac:chgData name="Davina Szilvasy" userId="59fb472d-eed4-4f11-9686-c2c8db02a2cd" providerId="ADAL" clId="{6ABEF490-2B4B-4E00-A790-08F85043EB74}" dt="2019-01-28T12:48:56.804" v="19"/>
          <ac:graphicFrameMkLst>
            <pc:docMk/>
            <pc:sldMk cId="3897010176" sldId="375"/>
            <ac:graphicFrameMk id="33" creationId="{D1F1D026-0083-46BC-B002-2EA71FC6DC9F}"/>
          </ac:graphicFrameMkLst>
        </pc:graphicFrameChg>
        <pc:graphicFrameChg chg="del">
          <ac:chgData name="Davina Szilvasy" userId="59fb472d-eed4-4f11-9686-c2c8db02a2cd" providerId="ADAL" clId="{6ABEF490-2B4B-4E00-A790-08F85043EB74}" dt="2019-01-28T12:48:55.231" v="18" actId="478"/>
          <ac:graphicFrameMkLst>
            <pc:docMk/>
            <pc:sldMk cId="3897010176" sldId="375"/>
            <ac:graphicFrameMk id="54" creationId="{119A3B77-23D8-4BD9-9456-93094ED765EA}"/>
          </ac:graphicFrameMkLst>
        </pc:graphicFrameChg>
        <pc:graphicFrameChg chg="add modGraphic">
          <ac:chgData name="Davina Szilvasy" userId="59fb472d-eed4-4f11-9686-c2c8db02a2cd" providerId="ADAL" clId="{6ABEF490-2B4B-4E00-A790-08F85043EB74}" dt="2019-01-28T12:54:44.640" v="51" actId="207"/>
          <ac:graphicFrameMkLst>
            <pc:docMk/>
            <pc:sldMk cId="3897010176" sldId="375"/>
            <ac:graphicFrameMk id="60" creationId="{125268F9-70D8-4A5D-9D86-6896B1B14A1A}"/>
          </ac:graphicFrameMkLst>
        </pc:graphicFrameChg>
        <pc:cxnChg chg="mod">
          <ac:chgData name="Davina Szilvasy" userId="59fb472d-eed4-4f11-9686-c2c8db02a2cd" providerId="ADAL" clId="{6ABEF490-2B4B-4E00-A790-08F85043EB74}" dt="2019-01-28T12:49:15.609" v="24" actId="14100"/>
          <ac:cxnSpMkLst>
            <pc:docMk/>
            <pc:sldMk cId="3897010176" sldId="375"/>
            <ac:cxnSpMk id="3" creationId="{E3F9153C-C3FC-494A-9A1A-661FDDF44CB2}"/>
          </ac:cxnSpMkLst>
        </pc:cxnChg>
        <pc:cxnChg chg="mod">
          <ac:chgData name="Davina Szilvasy" userId="59fb472d-eed4-4f11-9686-c2c8db02a2cd" providerId="ADAL" clId="{6ABEF490-2B4B-4E00-A790-08F85043EB74}" dt="2019-01-28T12:49:08.161" v="22" actId="14100"/>
          <ac:cxnSpMkLst>
            <pc:docMk/>
            <pc:sldMk cId="3897010176" sldId="375"/>
            <ac:cxnSpMk id="5" creationId="{C978CC47-C0BA-4FD5-846A-BE02B55A2909}"/>
          </ac:cxnSpMkLst>
        </pc:cxnChg>
        <pc:cxnChg chg="mod">
          <ac:chgData name="Davina Szilvasy" userId="59fb472d-eed4-4f11-9686-c2c8db02a2cd" providerId="ADAL" clId="{6ABEF490-2B4B-4E00-A790-08F85043EB74}" dt="2019-01-28T12:49:22.407" v="26" actId="14100"/>
          <ac:cxnSpMkLst>
            <pc:docMk/>
            <pc:sldMk cId="3897010176" sldId="375"/>
            <ac:cxnSpMk id="15" creationId="{35E78E9D-4B86-42C5-9617-9A34CA977895}"/>
          </ac:cxnSpMkLst>
        </pc:cxnChg>
      </pc:sldChg>
      <pc:sldChg chg="modSp">
        <pc:chgData name="Davina Szilvasy" userId="59fb472d-eed4-4f11-9686-c2c8db02a2cd" providerId="ADAL" clId="{6ABEF490-2B4B-4E00-A790-08F85043EB74}" dt="2019-01-28T12:51:55.089" v="28" actId="20577"/>
        <pc:sldMkLst>
          <pc:docMk/>
          <pc:sldMk cId="1740066208" sldId="376"/>
        </pc:sldMkLst>
        <pc:spChg chg="mod">
          <ac:chgData name="Davina Szilvasy" userId="59fb472d-eed4-4f11-9686-c2c8db02a2cd" providerId="ADAL" clId="{6ABEF490-2B4B-4E00-A790-08F85043EB74}" dt="2019-01-28T12:51:55.089" v="28" actId="20577"/>
          <ac:spMkLst>
            <pc:docMk/>
            <pc:sldMk cId="1740066208" sldId="376"/>
            <ac:spMk id="19" creationId="{5252A847-DE45-4FA3-A1F8-EEBEB845FF8E}"/>
          </ac:spMkLst>
        </pc:spChg>
      </pc:sldChg>
      <pc:sldChg chg="addSp delSp">
        <pc:chgData name="Davina Szilvasy" userId="59fb472d-eed4-4f11-9686-c2c8db02a2cd" providerId="ADAL" clId="{6ABEF490-2B4B-4E00-A790-08F85043EB74}" dt="2019-01-28T12:47:50.809" v="15"/>
        <pc:sldMkLst>
          <pc:docMk/>
          <pc:sldMk cId="163219704" sldId="380"/>
        </pc:sldMkLst>
        <pc:spChg chg="del">
          <ac:chgData name="Davina Szilvasy" userId="59fb472d-eed4-4f11-9686-c2c8db02a2cd" providerId="ADAL" clId="{6ABEF490-2B4B-4E00-A790-08F85043EB74}" dt="2019-01-28T12:47:49.553" v="14" actId="478"/>
          <ac:spMkLst>
            <pc:docMk/>
            <pc:sldMk cId="163219704" sldId="380"/>
            <ac:spMk id="3" creationId="{D4DAC7F8-234B-4084-A99D-D767E3C0D6EF}"/>
          </ac:spMkLst>
        </pc:spChg>
        <pc:spChg chg="add">
          <ac:chgData name="Davina Szilvasy" userId="59fb472d-eed4-4f11-9686-c2c8db02a2cd" providerId="ADAL" clId="{6ABEF490-2B4B-4E00-A790-08F85043EB74}" dt="2019-01-28T12:47:50.809" v="15"/>
          <ac:spMkLst>
            <pc:docMk/>
            <pc:sldMk cId="163219704" sldId="380"/>
            <ac:spMk id="13" creationId="{CBD2F8F1-019F-4CCD-99F9-4D8DE10355EC}"/>
          </ac:spMkLst>
        </pc:spChg>
      </pc:sldChg>
      <pc:sldChg chg="addSp delSp modSp add">
        <pc:chgData name="Davina Szilvasy" userId="59fb472d-eed4-4f11-9686-c2c8db02a2cd" providerId="ADAL" clId="{6ABEF490-2B4B-4E00-A790-08F85043EB74}" dt="2019-01-28T12:56:42.363" v="54" actId="20577"/>
        <pc:sldMkLst>
          <pc:docMk/>
          <pc:sldMk cId="997610575" sldId="381"/>
        </pc:sldMkLst>
        <pc:spChg chg="add mod">
          <ac:chgData name="Davina Szilvasy" userId="59fb472d-eed4-4f11-9686-c2c8db02a2cd" providerId="ADAL" clId="{6ABEF490-2B4B-4E00-A790-08F85043EB74}" dt="2019-01-28T12:56:42.363" v="54" actId="20577"/>
          <ac:spMkLst>
            <pc:docMk/>
            <pc:sldMk cId="997610575" sldId="381"/>
            <ac:spMk id="6" creationId="{850A41D1-1400-4063-A4AA-ABB1BC4C66EF}"/>
          </ac:spMkLst>
        </pc:spChg>
        <pc:spChg chg="del">
          <ac:chgData name="Davina Szilvasy" userId="59fb472d-eed4-4f11-9686-c2c8db02a2cd" providerId="ADAL" clId="{6ABEF490-2B4B-4E00-A790-08F85043EB74}" dt="2019-01-28T12:46:57.394" v="10" actId="478"/>
          <ac:spMkLst>
            <pc:docMk/>
            <pc:sldMk cId="997610575" sldId="381"/>
            <ac:spMk id="19" creationId="{5252A847-DE45-4FA3-A1F8-EEBEB845FF8E}"/>
          </ac:spMkLst>
        </pc:spChg>
      </pc:sldChg>
    </pc:docChg>
  </pc:docChgLst>
  <pc:docChgLst>
    <pc:chgData name="Ashleigh Sobol" userId="8430f2a2-602f-4dde-a79b-412efd9dd8bf" providerId="ADAL" clId="{A204DDAC-AA7C-4679-9F40-91028CD5C38E}"/>
  </pc:docChgLst>
  <pc:docChgLst>
    <pc:chgData name="Davina Szilvasy" userId="59fb472d-eed4-4f11-9686-c2c8db02a2cd" providerId="ADAL" clId="{28C3AB24-E2C5-4D07-BB11-AB75CC21F488}"/>
    <pc:docChg chg="modSld">
      <pc:chgData name="Davina Szilvasy" userId="59fb472d-eed4-4f11-9686-c2c8db02a2cd" providerId="ADAL" clId="{28C3AB24-E2C5-4D07-BB11-AB75CC21F488}" dt="2019-01-16T12:10:45.545" v="0" actId="1076"/>
      <pc:docMkLst>
        <pc:docMk/>
      </pc:docMkLst>
    </pc:docChg>
  </pc:docChgLst>
  <pc:docChgLst>
    <pc:chgData name="Cath Scanlon" userId="217f4c6b-e607-4a48-bdce-98b05a0a86c5" providerId="ADAL" clId="{96A33E8D-800B-4032-9C46-BBAECD4B31BC}"/>
    <pc:docChg chg="undo custSel addSld delSld modSld">
      <pc:chgData name="Cath Scanlon" userId="217f4c6b-e607-4a48-bdce-98b05a0a86c5" providerId="ADAL" clId="{96A33E8D-800B-4032-9C46-BBAECD4B31BC}" dt="2019-01-24T11:53:59.590" v="1434" actId="14100"/>
      <pc:docMkLst>
        <pc:docMk/>
      </pc:docMkLst>
      <pc:sldChg chg="modSp">
        <pc:chgData name="Cath Scanlon" userId="217f4c6b-e607-4a48-bdce-98b05a0a86c5" providerId="ADAL" clId="{96A33E8D-800B-4032-9C46-BBAECD4B31BC}" dt="2019-01-24T11:03:04.172" v="1404" actId="6549"/>
        <pc:sldMkLst>
          <pc:docMk/>
          <pc:sldMk cId="2637481266" sldId="256"/>
        </pc:sldMkLst>
        <pc:spChg chg="mod">
          <ac:chgData name="Cath Scanlon" userId="217f4c6b-e607-4a48-bdce-98b05a0a86c5" providerId="ADAL" clId="{96A33E8D-800B-4032-9C46-BBAECD4B31BC}" dt="2019-01-24T11:03:04.172" v="1404" actId="6549"/>
          <ac:spMkLst>
            <pc:docMk/>
            <pc:sldMk cId="2637481266" sldId="256"/>
            <ac:spMk id="19" creationId="{5252A847-DE45-4FA3-A1F8-EEBEB845FF8E}"/>
          </ac:spMkLst>
        </pc:spChg>
      </pc:sldChg>
      <pc:sldChg chg="addSp modSp">
        <pc:chgData name="Cath Scanlon" userId="217f4c6b-e607-4a48-bdce-98b05a0a86c5" providerId="ADAL" clId="{96A33E8D-800B-4032-9C46-BBAECD4B31BC}" dt="2019-01-24T10:34:39.038" v="945" actId="20577"/>
        <pc:sldMkLst>
          <pc:docMk/>
          <pc:sldMk cId="636014570" sldId="314"/>
        </pc:sldMkLst>
        <pc:spChg chg="add mod">
          <ac:chgData name="Cath Scanlon" userId="217f4c6b-e607-4a48-bdce-98b05a0a86c5" providerId="ADAL" clId="{96A33E8D-800B-4032-9C46-BBAECD4B31BC}" dt="2019-01-24T10:34:11.818" v="939" actId="122"/>
          <ac:spMkLst>
            <pc:docMk/>
            <pc:sldMk cId="636014570" sldId="314"/>
            <ac:spMk id="10" creationId="{421C9C33-1C2A-444B-B5EA-F33EB4269669}"/>
          </ac:spMkLst>
        </pc:spChg>
        <pc:spChg chg="add mod">
          <ac:chgData name="Cath Scanlon" userId="217f4c6b-e607-4a48-bdce-98b05a0a86c5" providerId="ADAL" clId="{96A33E8D-800B-4032-9C46-BBAECD4B31BC}" dt="2019-01-24T10:34:19.309" v="940" actId="122"/>
          <ac:spMkLst>
            <pc:docMk/>
            <pc:sldMk cId="636014570" sldId="314"/>
            <ac:spMk id="12" creationId="{3DDEA60A-4F03-40C8-BFB9-61F2E292E75B}"/>
          </ac:spMkLst>
        </pc:spChg>
        <pc:spChg chg="mod">
          <ac:chgData name="Cath Scanlon" userId="217f4c6b-e607-4a48-bdce-98b05a0a86c5" providerId="ADAL" clId="{96A33E8D-800B-4032-9C46-BBAECD4B31BC}" dt="2019-01-24T10:34:39.038" v="945" actId="20577"/>
          <ac:spMkLst>
            <pc:docMk/>
            <pc:sldMk cId="636014570" sldId="314"/>
            <ac:spMk id="19" creationId="{5252A847-DE45-4FA3-A1F8-EEBEB845FF8E}"/>
          </ac:spMkLst>
        </pc:spChg>
        <pc:graphicFrameChg chg="add mod modGraphic">
          <ac:chgData name="Cath Scanlon" userId="217f4c6b-e607-4a48-bdce-98b05a0a86c5" providerId="ADAL" clId="{96A33E8D-800B-4032-9C46-BBAECD4B31BC}" dt="2019-01-24T10:34:24.110" v="941" actId="1076"/>
          <ac:graphicFrameMkLst>
            <pc:docMk/>
            <pc:sldMk cId="636014570" sldId="314"/>
            <ac:graphicFrameMk id="11" creationId="{9FB2F759-C04E-4F01-9ECB-D8DB01EBF498}"/>
          </ac:graphicFrameMkLst>
        </pc:graphicFrameChg>
        <pc:graphicFrameChg chg="add mod modGraphic">
          <ac:chgData name="Cath Scanlon" userId="217f4c6b-e607-4a48-bdce-98b05a0a86c5" providerId="ADAL" clId="{96A33E8D-800B-4032-9C46-BBAECD4B31BC}" dt="2019-01-24T10:34:31.913" v="942" actId="1076"/>
          <ac:graphicFrameMkLst>
            <pc:docMk/>
            <pc:sldMk cId="636014570" sldId="314"/>
            <ac:graphicFrameMk id="13" creationId="{C60EDDB5-0D17-4C70-8B3C-1EC75D9673CA}"/>
          </ac:graphicFrameMkLst>
        </pc:graphicFrameChg>
        <pc:picChg chg="add mod">
          <ac:chgData name="Cath Scanlon" userId="217f4c6b-e607-4a48-bdce-98b05a0a86c5" providerId="ADAL" clId="{96A33E8D-800B-4032-9C46-BBAECD4B31BC}" dt="2019-01-24T10:33:58.462" v="936" actId="1076"/>
          <ac:picMkLst>
            <pc:docMk/>
            <pc:sldMk cId="636014570" sldId="314"/>
            <ac:picMk id="6" creationId="{F9DAD684-9082-41E1-B868-632A54056713}"/>
          </ac:picMkLst>
        </pc:picChg>
        <pc:picChg chg="add mod">
          <ac:chgData name="Cath Scanlon" userId="217f4c6b-e607-4a48-bdce-98b05a0a86c5" providerId="ADAL" clId="{96A33E8D-800B-4032-9C46-BBAECD4B31BC}" dt="2019-01-24T10:34:00.070" v="937" actId="1076"/>
          <ac:picMkLst>
            <pc:docMk/>
            <pc:sldMk cId="636014570" sldId="314"/>
            <ac:picMk id="9" creationId="{08C42D04-E064-4FE6-98F4-637AD433E399}"/>
          </ac:picMkLst>
        </pc:picChg>
      </pc:sldChg>
      <pc:sldChg chg="addSp delSp modSp">
        <pc:chgData name="Cath Scanlon" userId="217f4c6b-e607-4a48-bdce-98b05a0a86c5" providerId="ADAL" clId="{96A33E8D-800B-4032-9C46-BBAECD4B31BC}" dt="2019-01-24T10:17:08.626" v="432" actId="1036"/>
        <pc:sldMkLst>
          <pc:docMk/>
          <pc:sldMk cId="1071900124" sldId="355"/>
        </pc:sldMkLst>
        <pc:spChg chg="add del mod">
          <ac:chgData name="Cath Scanlon" userId="217f4c6b-e607-4a48-bdce-98b05a0a86c5" providerId="ADAL" clId="{96A33E8D-800B-4032-9C46-BBAECD4B31BC}" dt="2019-01-24T10:12:18.304" v="303" actId="478"/>
          <ac:spMkLst>
            <pc:docMk/>
            <pc:sldMk cId="1071900124" sldId="355"/>
            <ac:spMk id="12" creationId="{174B4605-C0B9-46C2-B56A-8907953A67C9}"/>
          </ac:spMkLst>
        </pc:spChg>
        <pc:spChg chg="add del mod">
          <ac:chgData name="Cath Scanlon" userId="217f4c6b-e607-4a48-bdce-98b05a0a86c5" providerId="ADAL" clId="{96A33E8D-800B-4032-9C46-BBAECD4B31BC}" dt="2019-01-24T10:12:26.817" v="305" actId="478"/>
          <ac:spMkLst>
            <pc:docMk/>
            <pc:sldMk cId="1071900124" sldId="355"/>
            <ac:spMk id="13" creationId="{EE42BB25-5C8A-404F-98EE-3717C084A3C3}"/>
          </ac:spMkLst>
        </pc:spChg>
        <pc:spChg chg="mod">
          <ac:chgData name="Cath Scanlon" userId="217f4c6b-e607-4a48-bdce-98b05a0a86c5" providerId="ADAL" clId="{96A33E8D-800B-4032-9C46-BBAECD4B31BC}" dt="2019-01-24T10:13:12.821" v="336" actId="12788"/>
          <ac:spMkLst>
            <pc:docMk/>
            <pc:sldMk cId="1071900124" sldId="355"/>
            <ac:spMk id="19" creationId="{5252A847-DE45-4FA3-A1F8-EEBEB845FF8E}"/>
          </ac:spMkLst>
        </pc:spChg>
        <pc:graphicFrameChg chg="add mod modGraphic">
          <ac:chgData name="Cath Scanlon" userId="217f4c6b-e607-4a48-bdce-98b05a0a86c5" providerId="ADAL" clId="{96A33E8D-800B-4032-9C46-BBAECD4B31BC}" dt="2019-01-24T10:17:08.626" v="432" actId="1036"/>
          <ac:graphicFrameMkLst>
            <pc:docMk/>
            <pc:sldMk cId="1071900124" sldId="355"/>
            <ac:graphicFrameMk id="6" creationId="{6807ED14-8507-4D6D-94FA-BDEA87234F1B}"/>
          </ac:graphicFrameMkLst>
        </pc:graphicFrameChg>
        <pc:graphicFrameChg chg="add del mod">
          <ac:chgData name="Cath Scanlon" userId="217f4c6b-e607-4a48-bdce-98b05a0a86c5" providerId="ADAL" clId="{96A33E8D-800B-4032-9C46-BBAECD4B31BC}" dt="2019-01-24T10:12:03.735" v="300" actId="478"/>
          <ac:graphicFrameMkLst>
            <pc:docMk/>
            <pc:sldMk cId="1071900124" sldId="355"/>
            <ac:graphicFrameMk id="9" creationId="{C11B5102-47E4-446F-AC81-D64E19DC1BE0}"/>
          </ac:graphicFrameMkLst>
        </pc:graphicFrameChg>
        <pc:graphicFrameChg chg="add mod modGraphic">
          <ac:chgData name="Cath Scanlon" userId="217f4c6b-e607-4a48-bdce-98b05a0a86c5" providerId="ADAL" clId="{96A33E8D-800B-4032-9C46-BBAECD4B31BC}" dt="2019-01-24T10:17:08.626" v="432" actId="1036"/>
          <ac:graphicFrameMkLst>
            <pc:docMk/>
            <pc:sldMk cId="1071900124" sldId="355"/>
            <ac:graphicFrameMk id="10" creationId="{4B373E42-18CD-4D3D-B466-40A7721806BE}"/>
          </ac:graphicFrameMkLst>
        </pc:graphicFrameChg>
        <pc:graphicFrameChg chg="add mod modGraphic">
          <ac:chgData name="Cath Scanlon" userId="217f4c6b-e607-4a48-bdce-98b05a0a86c5" providerId="ADAL" clId="{96A33E8D-800B-4032-9C46-BBAECD4B31BC}" dt="2019-01-24T10:17:08.626" v="432" actId="1036"/>
          <ac:graphicFrameMkLst>
            <pc:docMk/>
            <pc:sldMk cId="1071900124" sldId="355"/>
            <ac:graphicFrameMk id="11" creationId="{5BF8FA42-D3B7-41E2-A85A-CA7B61FDA1D2}"/>
          </ac:graphicFrameMkLst>
        </pc:graphicFrameChg>
      </pc:sldChg>
      <pc:sldChg chg="addSp modSp">
        <pc:chgData name="Cath Scanlon" userId="217f4c6b-e607-4a48-bdce-98b05a0a86c5" providerId="ADAL" clId="{96A33E8D-800B-4032-9C46-BBAECD4B31BC}" dt="2019-01-24T10:13:25.404" v="337" actId="12788"/>
        <pc:sldMkLst>
          <pc:docMk/>
          <pc:sldMk cId="36917022" sldId="360"/>
        </pc:sldMkLst>
        <pc:spChg chg="mod">
          <ac:chgData name="Cath Scanlon" userId="217f4c6b-e607-4a48-bdce-98b05a0a86c5" providerId="ADAL" clId="{96A33E8D-800B-4032-9C46-BBAECD4B31BC}" dt="2019-01-24T10:13:25.404" v="337" actId="12788"/>
          <ac:spMkLst>
            <pc:docMk/>
            <pc:sldMk cId="36917022" sldId="360"/>
            <ac:spMk id="19" creationId="{5252A847-DE45-4FA3-A1F8-EEBEB845FF8E}"/>
          </ac:spMkLst>
        </pc:spChg>
        <pc:grpChg chg="add mod">
          <ac:chgData name="Cath Scanlon" userId="217f4c6b-e607-4a48-bdce-98b05a0a86c5" providerId="ADAL" clId="{96A33E8D-800B-4032-9C46-BBAECD4B31BC}" dt="2019-01-24T10:13:25.404" v="337" actId="12788"/>
          <ac:grpSpMkLst>
            <pc:docMk/>
            <pc:sldMk cId="36917022" sldId="360"/>
            <ac:grpSpMk id="6" creationId="{F177209B-96DF-4C15-A6F8-DCE6962C9E41}"/>
          </ac:grpSpMkLst>
        </pc:grpChg>
        <pc:grpChg chg="mod">
          <ac:chgData name="Cath Scanlon" userId="217f4c6b-e607-4a48-bdce-98b05a0a86c5" providerId="ADAL" clId="{96A33E8D-800B-4032-9C46-BBAECD4B31BC}" dt="2019-01-24T10:13:25.404" v="337" actId="12788"/>
          <ac:grpSpMkLst>
            <pc:docMk/>
            <pc:sldMk cId="36917022" sldId="360"/>
            <ac:grpSpMk id="9" creationId="{C51D3E9D-ECF3-46B4-9B04-1C6C9109B8B6}"/>
          </ac:grpSpMkLst>
        </pc:grpChg>
        <pc:grpChg chg="mod">
          <ac:chgData name="Cath Scanlon" userId="217f4c6b-e607-4a48-bdce-98b05a0a86c5" providerId="ADAL" clId="{96A33E8D-800B-4032-9C46-BBAECD4B31BC}" dt="2019-01-24T10:13:25.404" v="337" actId="12788"/>
          <ac:grpSpMkLst>
            <pc:docMk/>
            <pc:sldMk cId="36917022" sldId="360"/>
            <ac:grpSpMk id="10" creationId="{184E8993-8408-4EB3-A2C0-FC11ECC580C7}"/>
          </ac:grpSpMkLst>
        </pc:grpChg>
        <pc:graphicFrameChg chg="add mod modGraphic">
          <ac:chgData name="Cath Scanlon" userId="217f4c6b-e607-4a48-bdce-98b05a0a86c5" providerId="ADAL" clId="{96A33E8D-800B-4032-9C46-BBAECD4B31BC}" dt="2019-01-24T10:07:26.049" v="182" actId="1037"/>
          <ac:graphicFrameMkLst>
            <pc:docMk/>
            <pc:sldMk cId="36917022" sldId="360"/>
            <ac:graphicFrameMk id="25" creationId="{5BF01077-0DB9-4BAD-8F24-C2FA5C5415E0}"/>
          </ac:graphicFrameMkLst>
        </pc:graphicFrameChg>
        <pc:graphicFrameChg chg="add mod modGraphic">
          <ac:chgData name="Cath Scanlon" userId="217f4c6b-e607-4a48-bdce-98b05a0a86c5" providerId="ADAL" clId="{96A33E8D-800B-4032-9C46-BBAECD4B31BC}" dt="2019-01-24T10:07:26.049" v="182" actId="1037"/>
          <ac:graphicFrameMkLst>
            <pc:docMk/>
            <pc:sldMk cId="36917022" sldId="360"/>
            <ac:graphicFrameMk id="26" creationId="{5B91C90D-A859-4D62-B070-91728BEE105B}"/>
          </ac:graphicFrameMkLst>
        </pc:graphicFrameChg>
      </pc:sldChg>
      <pc:sldChg chg="addSp modSp">
        <pc:chgData name="Cath Scanlon" userId="217f4c6b-e607-4a48-bdce-98b05a0a86c5" providerId="ADAL" clId="{96A33E8D-800B-4032-9C46-BBAECD4B31BC}" dt="2019-01-23T20:42:52.260" v="110" actId="403"/>
        <pc:sldMkLst>
          <pc:docMk/>
          <pc:sldMk cId="1669721746" sldId="365"/>
        </pc:sldMkLst>
        <pc:spChg chg="mod">
          <ac:chgData name="Cath Scanlon" userId="217f4c6b-e607-4a48-bdce-98b05a0a86c5" providerId="ADAL" clId="{96A33E8D-800B-4032-9C46-BBAECD4B31BC}" dt="2019-01-23T20:42:52.260" v="110" actId="403"/>
          <ac:spMkLst>
            <pc:docMk/>
            <pc:sldMk cId="1669721746" sldId="365"/>
            <ac:spMk id="19" creationId="{5252A847-DE45-4FA3-A1F8-EEBEB845FF8E}"/>
          </ac:spMkLst>
        </pc:spChg>
        <pc:spChg chg="add mod">
          <ac:chgData name="Cath Scanlon" userId="217f4c6b-e607-4a48-bdce-98b05a0a86c5" providerId="ADAL" clId="{96A33E8D-800B-4032-9C46-BBAECD4B31BC}" dt="2019-01-23T20:39:46.363" v="78" actId="164"/>
          <ac:spMkLst>
            <pc:docMk/>
            <pc:sldMk cId="1669721746" sldId="365"/>
            <ac:spMk id="27" creationId="{868203B6-F72E-4CB6-A0A9-6979BC631A4C}"/>
          </ac:spMkLst>
        </pc:spChg>
        <pc:spChg chg="add mod">
          <ac:chgData name="Cath Scanlon" userId="217f4c6b-e607-4a48-bdce-98b05a0a86c5" providerId="ADAL" clId="{96A33E8D-800B-4032-9C46-BBAECD4B31BC}" dt="2019-01-23T20:39:34.415" v="76" actId="164"/>
          <ac:spMkLst>
            <pc:docMk/>
            <pc:sldMk cId="1669721746" sldId="365"/>
            <ac:spMk id="28" creationId="{760C6E9E-F041-418C-84B0-E6245B032BAA}"/>
          </ac:spMkLst>
        </pc:spChg>
        <pc:grpChg chg="add mod">
          <ac:chgData name="Cath Scanlon" userId="217f4c6b-e607-4a48-bdce-98b05a0a86c5" providerId="ADAL" clId="{96A33E8D-800B-4032-9C46-BBAECD4B31BC}" dt="2019-01-23T20:39:38.157" v="77" actId="12789"/>
          <ac:grpSpMkLst>
            <pc:docMk/>
            <pc:sldMk cId="1669721746" sldId="365"/>
            <ac:grpSpMk id="2" creationId="{56ADB679-BEFA-475B-B3F6-76445DF67146}"/>
          </ac:grpSpMkLst>
        </pc:grpChg>
        <pc:grpChg chg="add mod">
          <ac:chgData name="Cath Scanlon" userId="217f4c6b-e607-4a48-bdce-98b05a0a86c5" providerId="ADAL" clId="{96A33E8D-800B-4032-9C46-BBAECD4B31BC}" dt="2019-01-23T20:40:01.465" v="101" actId="1036"/>
          <ac:grpSpMkLst>
            <pc:docMk/>
            <pc:sldMk cId="1669721746" sldId="365"/>
            <ac:grpSpMk id="3" creationId="{704B1F1F-3431-4BCC-95D3-2A5799F4A9A5}"/>
          </ac:grpSpMkLst>
        </pc:grpChg>
        <pc:grpChg chg="add mod">
          <ac:chgData name="Cath Scanlon" userId="217f4c6b-e607-4a48-bdce-98b05a0a86c5" providerId="ADAL" clId="{96A33E8D-800B-4032-9C46-BBAECD4B31BC}" dt="2019-01-23T20:39:51.070" v="79" actId="12789"/>
          <ac:grpSpMkLst>
            <pc:docMk/>
            <pc:sldMk cId="1669721746" sldId="365"/>
            <ac:grpSpMk id="14" creationId="{BD830D3E-BA5B-475C-9838-9A4C6C004EB8}"/>
          </ac:grpSpMkLst>
        </pc:grpChg>
        <pc:grpChg chg="mod">
          <ac:chgData name="Cath Scanlon" userId="217f4c6b-e607-4a48-bdce-98b05a0a86c5" providerId="ADAL" clId="{96A33E8D-800B-4032-9C46-BBAECD4B31BC}" dt="2019-01-23T20:39:51.070" v="79" actId="12789"/>
          <ac:grpSpMkLst>
            <pc:docMk/>
            <pc:sldMk cId="1669721746" sldId="365"/>
            <ac:grpSpMk id="15" creationId="{94F083D3-C04E-4496-97CD-E4EF687B197F}"/>
          </ac:grpSpMkLst>
        </pc:grpChg>
        <pc:grpChg chg="mod">
          <ac:chgData name="Cath Scanlon" userId="217f4c6b-e607-4a48-bdce-98b05a0a86c5" providerId="ADAL" clId="{96A33E8D-800B-4032-9C46-BBAECD4B31BC}" dt="2019-01-23T20:39:51.070" v="79" actId="12789"/>
          <ac:grpSpMkLst>
            <pc:docMk/>
            <pc:sldMk cId="1669721746" sldId="365"/>
            <ac:grpSpMk id="16" creationId="{7DE0254A-4A7E-4D13-A8B7-E9672FC15B02}"/>
          </ac:grpSpMkLst>
        </pc:grpChg>
        <pc:graphicFrameChg chg="add mod modGraphic">
          <ac:chgData name="Cath Scanlon" userId="217f4c6b-e607-4a48-bdce-98b05a0a86c5" providerId="ADAL" clId="{96A33E8D-800B-4032-9C46-BBAECD4B31BC}" dt="2019-01-23T20:40:14.732" v="103" actId="207"/>
          <ac:graphicFrameMkLst>
            <pc:docMk/>
            <pc:sldMk cId="1669721746" sldId="365"/>
            <ac:graphicFrameMk id="12" creationId="{E83AA88E-EE89-4800-A3A6-7DE2F58C6ACD}"/>
          </ac:graphicFrameMkLst>
        </pc:graphicFrameChg>
        <pc:graphicFrameChg chg="add mod modGraphic">
          <ac:chgData name="Cath Scanlon" userId="217f4c6b-e607-4a48-bdce-98b05a0a86c5" providerId="ADAL" clId="{96A33E8D-800B-4032-9C46-BBAECD4B31BC}" dt="2019-01-23T20:40:21.927" v="104" actId="207"/>
          <ac:graphicFrameMkLst>
            <pc:docMk/>
            <pc:sldMk cId="1669721746" sldId="365"/>
            <ac:graphicFrameMk id="29" creationId="{5A9EEB07-5A35-4A99-B46A-95036CB0CE64}"/>
          </ac:graphicFrameMkLst>
        </pc:graphicFrameChg>
        <pc:picChg chg="add mod">
          <ac:chgData name="Cath Scanlon" userId="217f4c6b-e607-4a48-bdce-98b05a0a86c5" providerId="ADAL" clId="{96A33E8D-800B-4032-9C46-BBAECD4B31BC}" dt="2019-01-23T20:39:34.415" v="76" actId="164"/>
          <ac:picMkLst>
            <pc:docMk/>
            <pc:sldMk cId="1669721746" sldId="365"/>
            <ac:picMk id="6" creationId="{89E3FC1F-8238-4AF7-894F-245E23C0C86F}"/>
          </ac:picMkLst>
        </pc:picChg>
        <pc:picChg chg="add mod">
          <ac:chgData name="Cath Scanlon" userId="217f4c6b-e607-4a48-bdce-98b05a0a86c5" providerId="ADAL" clId="{96A33E8D-800B-4032-9C46-BBAECD4B31BC}" dt="2019-01-23T20:39:34.415" v="76" actId="164"/>
          <ac:picMkLst>
            <pc:docMk/>
            <pc:sldMk cId="1669721746" sldId="365"/>
            <ac:picMk id="9" creationId="{4AAB5F5A-E5B1-44B3-930D-015D91CD3A8F}"/>
          </ac:picMkLst>
        </pc:picChg>
        <pc:picChg chg="add mod">
          <ac:chgData name="Cath Scanlon" userId="217f4c6b-e607-4a48-bdce-98b05a0a86c5" providerId="ADAL" clId="{96A33E8D-800B-4032-9C46-BBAECD4B31BC}" dt="2019-01-23T20:39:34.415" v="76" actId="164"/>
          <ac:picMkLst>
            <pc:docMk/>
            <pc:sldMk cId="1669721746" sldId="365"/>
            <ac:picMk id="10" creationId="{41FA6ABA-54EC-4F87-9332-3E0692AA3758}"/>
          </ac:picMkLst>
        </pc:picChg>
        <pc:picChg chg="add mod">
          <ac:chgData name="Cath Scanlon" userId="217f4c6b-e607-4a48-bdce-98b05a0a86c5" providerId="ADAL" clId="{96A33E8D-800B-4032-9C46-BBAECD4B31BC}" dt="2019-01-23T20:39:34.415" v="76" actId="164"/>
          <ac:picMkLst>
            <pc:docMk/>
            <pc:sldMk cId="1669721746" sldId="365"/>
            <ac:picMk id="11" creationId="{638D64D3-1EB6-4D7E-A120-D95291379EFE}"/>
          </ac:picMkLst>
        </pc:picChg>
        <pc:picChg chg="add mod">
          <ac:chgData name="Cath Scanlon" userId="217f4c6b-e607-4a48-bdce-98b05a0a86c5" providerId="ADAL" clId="{96A33E8D-800B-4032-9C46-BBAECD4B31BC}" dt="2019-01-23T20:40:04.182" v="102" actId="1076"/>
          <ac:picMkLst>
            <pc:docMk/>
            <pc:sldMk cId="1669721746" sldId="365"/>
            <ac:picMk id="13" creationId="{25EFEB79-0367-4340-8392-0EE7A26FD625}"/>
          </ac:picMkLst>
        </pc:picChg>
      </pc:sldChg>
      <pc:sldChg chg="addSp modSp add">
        <pc:chgData name="Cath Scanlon" userId="217f4c6b-e607-4a48-bdce-98b05a0a86c5" providerId="ADAL" clId="{96A33E8D-800B-4032-9C46-BBAECD4B31BC}" dt="2019-01-23T20:42:57.409" v="112" actId="403"/>
        <pc:sldMkLst>
          <pc:docMk/>
          <pc:sldMk cId="4220983949" sldId="367"/>
        </pc:sldMkLst>
        <pc:spChg chg="mod">
          <ac:chgData name="Cath Scanlon" userId="217f4c6b-e607-4a48-bdce-98b05a0a86c5" providerId="ADAL" clId="{96A33E8D-800B-4032-9C46-BBAECD4B31BC}" dt="2019-01-23T20:42:57.409" v="112" actId="403"/>
          <ac:spMkLst>
            <pc:docMk/>
            <pc:sldMk cId="4220983949" sldId="367"/>
            <ac:spMk id="19" creationId="{5252A847-DE45-4FA3-A1F8-EEBEB845FF8E}"/>
          </ac:spMkLst>
        </pc:spChg>
        <pc:spChg chg="add mod">
          <ac:chgData name="Cath Scanlon" userId="217f4c6b-e607-4a48-bdce-98b05a0a86c5" providerId="ADAL" clId="{96A33E8D-800B-4032-9C46-BBAECD4B31BC}" dt="2019-01-23T20:40:44.005" v="107" actId="1076"/>
          <ac:spMkLst>
            <pc:docMk/>
            <pc:sldMk cId="4220983949" sldId="367"/>
            <ac:spMk id="30" creationId="{3B7FE625-C524-4CEB-95D4-7BC87DBB8327}"/>
          </ac:spMkLst>
        </pc:spChg>
      </pc:sldChg>
      <pc:sldChg chg="addSp modSp add">
        <pc:chgData name="Cath Scanlon" userId="217f4c6b-e607-4a48-bdce-98b05a0a86c5" providerId="ADAL" clId="{96A33E8D-800B-4032-9C46-BBAECD4B31BC}" dt="2019-01-24T10:13:41.956" v="339" actId="12788"/>
        <pc:sldMkLst>
          <pc:docMk/>
          <pc:sldMk cId="1795911059" sldId="368"/>
        </pc:sldMkLst>
        <pc:spChg chg="mod">
          <ac:chgData name="Cath Scanlon" userId="217f4c6b-e607-4a48-bdce-98b05a0a86c5" providerId="ADAL" clId="{96A33E8D-800B-4032-9C46-BBAECD4B31BC}" dt="2019-01-24T10:13:41.956" v="339" actId="12788"/>
          <ac:spMkLst>
            <pc:docMk/>
            <pc:sldMk cId="1795911059" sldId="368"/>
            <ac:spMk id="19" creationId="{5252A847-DE45-4FA3-A1F8-EEBEB845FF8E}"/>
          </ac:spMkLst>
        </pc:spChg>
        <pc:grpChg chg="add mod">
          <ac:chgData name="Cath Scanlon" userId="217f4c6b-e607-4a48-bdce-98b05a0a86c5" providerId="ADAL" clId="{96A33E8D-800B-4032-9C46-BBAECD4B31BC}" dt="2019-01-24T10:13:41.956" v="339" actId="12788"/>
          <ac:grpSpMkLst>
            <pc:docMk/>
            <pc:sldMk cId="1795911059" sldId="368"/>
            <ac:grpSpMk id="9" creationId="{F608D95C-C0DD-484D-A18C-6B6C8D91524B}"/>
          </ac:grpSpMkLst>
        </pc:grpChg>
        <pc:graphicFrameChg chg="add mod modGraphic">
          <ac:chgData name="Cath Scanlon" userId="217f4c6b-e607-4a48-bdce-98b05a0a86c5" providerId="ADAL" clId="{96A33E8D-800B-4032-9C46-BBAECD4B31BC}" dt="2019-01-24T10:13:41.956" v="339" actId="12788"/>
          <ac:graphicFrameMkLst>
            <pc:docMk/>
            <pc:sldMk cId="1795911059" sldId="368"/>
            <ac:graphicFrameMk id="6" creationId="{4436FD6E-B5EA-400C-AC56-8D5418C99B9A}"/>
          </ac:graphicFrameMkLst>
        </pc:graphicFrameChg>
      </pc:sldChg>
      <pc:sldChg chg="addSp modSp add">
        <pc:chgData name="Cath Scanlon" userId="217f4c6b-e607-4a48-bdce-98b05a0a86c5" providerId="ADAL" clId="{96A33E8D-800B-4032-9C46-BBAECD4B31BC}" dt="2019-01-24T10:59:11.492" v="1403" actId="6549"/>
        <pc:sldMkLst>
          <pc:docMk/>
          <pc:sldMk cId="4271205412" sldId="369"/>
        </pc:sldMkLst>
        <pc:spChg chg="mod">
          <ac:chgData name="Cath Scanlon" userId="217f4c6b-e607-4a48-bdce-98b05a0a86c5" providerId="ADAL" clId="{96A33E8D-800B-4032-9C46-BBAECD4B31BC}" dt="2019-01-24T10:59:11.492" v="1403" actId="6549"/>
          <ac:spMkLst>
            <pc:docMk/>
            <pc:sldMk cId="4271205412" sldId="369"/>
            <ac:spMk id="19" creationId="{5252A847-DE45-4FA3-A1F8-EEBEB845FF8E}"/>
          </ac:spMkLst>
        </pc:spChg>
        <pc:grpChg chg="mod">
          <ac:chgData name="Cath Scanlon" userId="217f4c6b-e607-4a48-bdce-98b05a0a86c5" providerId="ADAL" clId="{96A33E8D-800B-4032-9C46-BBAECD4B31BC}" dt="2019-01-24T10:13:34.624" v="338" actId="12788"/>
          <ac:grpSpMkLst>
            <pc:docMk/>
            <pc:sldMk cId="4271205412" sldId="369"/>
            <ac:grpSpMk id="6" creationId="{F177209B-96DF-4C15-A6F8-DCE6962C9E41}"/>
          </ac:grpSpMkLst>
        </pc:grpChg>
        <pc:grpChg chg="mod">
          <ac:chgData name="Cath Scanlon" userId="217f4c6b-e607-4a48-bdce-98b05a0a86c5" providerId="ADAL" clId="{96A33E8D-800B-4032-9C46-BBAECD4B31BC}" dt="2019-01-24T10:13:34.624" v="338" actId="12788"/>
          <ac:grpSpMkLst>
            <pc:docMk/>
            <pc:sldMk cId="4271205412" sldId="369"/>
            <ac:grpSpMk id="9" creationId="{C51D3E9D-ECF3-46B4-9B04-1C6C9109B8B6}"/>
          </ac:grpSpMkLst>
        </pc:grpChg>
        <pc:grpChg chg="mod">
          <ac:chgData name="Cath Scanlon" userId="217f4c6b-e607-4a48-bdce-98b05a0a86c5" providerId="ADAL" clId="{96A33E8D-800B-4032-9C46-BBAECD4B31BC}" dt="2019-01-24T10:13:34.624" v="338" actId="12788"/>
          <ac:grpSpMkLst>
            <pc:docMk/>
            <pc:sldMk cId="4271205412" sldId="369"/>
            <ac:grpSpMk id="10" creationId="{184E8993-8408-4EB3-A2C0-FC11ECC580C7}"/>
          </ac:grpSpMkLst>
        </pc:grpChg>
        <pc:graphicFrameChg chg="add mod modGraphic">
          <ac:chgData name="Cath Scanlon" userId="217f4c6b-e607-4a48-bdce-98b05a0a86c5" providerId="ADAL" clId="{96A33E8D-800B-4032-9C46-BBAECD4B31BC}" dt="2019-01-24T10:55:21.878" v="1301" actId="12788"/>
          <ac:graphicFrameMkLst>
            <pc:docMk/>
            <pc:sldMk cId="4271205412" sldId="369"/>
            <ac:graphicFrameMk id="27" creationId="{7A4EC881-BAF0-447E-B56A-C221E15581F3}"/>
          </ac:graphicFrameMkLst>
        </pc:graphicFrameChg>
        <pc:graphicFrameChg chg="add mod modGraphic">
          <ac:chgData name="Cath Scanlon" userId="217f4c6b-e607-4a48-bdce-98b05a0a86c5" providerId="ADAL" clId="{96A33E8D-800B-4032-9C46-BBAECD4B31BC}" dt="2019-01-24T10:55:26.632" v="1302" actId="20577"/>
          <ac:graphicFrameMkLst>
            <pc:docMk/>
            <pc:sldMk cId="4271205412" sldId="369"/>
            <ac:graphicFrameMk id="28" creationId="{5FE77099-C2F4-4ED0-82F9-EBE5DE3EEAAE}"/>
          </ac:graphicFrameMkLst>
        </pc:graphicFrameChg>
      </pc:sldChg>
      <pc:sldChg chg="addSp modSp add">
        <pc:chgData name="Cath Scanlon" userId="217f4c6b-e607-4a48-bdce-98b05a0a86c5" providerId="ADAL" clId="{96A33E8D-800B-4032-9C46-BBAECD4B31BC}" dt="2019-01-24T10:10:52.708" v="271" actId="1582"/>
        <pc:sldMkLst>
          <pc:docMk/>
          <pc:sldMk cId="3338615621" sldId="370"/>
        </pc:sldMkLst>
        <pc:spChg chg="add mod">
          <ac:chgData name="Cath Scanlon" userId="217f4c6b-e607-4a48-bdce-98b05a0a86c5" providerId="ADAL" clId="{96A33E8D-800B-4032-9C46-BBAECD4B31BC}" dt="2019-01-24T10:10:52.708" v="271" actId="1582"/>
          <ac:spMkLst>
            <pc:docMk/>
            <pc:sldMk cId="3338615621" sldId="370"/>
            <ac:spMk id="2" creationId="{86051E84-256B-4A5F-9115-56EC0A80024E}"/>
          </ac:spMkLst>
        </pc:spChg>
      </pc:sldChg>
      <pc:sldChg chg="addSp delSp modSp add">
        <pc:chgData name="Cath Scanlon" userId="217f4c6b-e607-4a48-bdce-98b05a0a86c5" providerId="ADAL" clId="{96A33E8D-800B-4032-9C46-BBAECD4B31BC}" dt="2019-01-24T10:23:00.097" v="676"/>
        <pc:sldMkLst>
          <pc:docMk/>
          <pc:sldMk cId="1013769145" sldId="371"/>
        </pc:sldMkLst>
        <pc:spChg chg="add mod">
          <ac:chgData name="Cath Scanlon" userId="217f4c6b-e607-4a48-bdce-98b05a0a86c5" providerId="ADAL" clId="{96A33E8D-800B-4032-9C46-BBAECD4B31BC}" dt="2019-01-24T10:19:44.254" v="570" actId="403"/>
          <ac:spMkLst>
            <pc:docMk/>
            <pc:sldMk cId="1013769145" sldId="371"/>
            <ac:spMk id="6" creationId="{CCFF23F8-A746-46DB-B32A-58D01A482C1D}"/>
          </ac:spMkLst>
        </pc:spChg>
        <pc:spChg chg="add mod">
          <ac:chgData name="Cath Scanlon" userId="217f4c6b-e607-4a48-bdce-98b05a0a86c5" providerId="ADAL" clId="{96A33E8D-800B-4032-9C46-BBAECD4B31BC}" dt="2019-01-24T10:19:36.406" v="566" actId="255"/>
          <ac:spMkLst>
            <pc:docMk/>
            <pc:sldMk cId="1013769145" sldId="371"/>
            <ac:spMk id="9" creationId="{AE3FF016-40EB-418E-9A7B-D9D81EB94A8A}"/>
          </ac:spMkLst>
        </pc:spChg>
        <pc:spChg chg="add mod">
          <ac:chgData name="Cath Scanlon" userId="217f4c6b-e607-4a48-bdce-98b05a0a86c5" providerId="ADAL" clId="{96A33E8D-800B-4032-9C46-BBAECD4B31BC}" dt="2019-01-24T10:19:44.254" v="570" actId="403"/>
          <ac:spMkLst>
            <pc:docMk/>
            <pc:sldMk cId="1013769145" sldId="371"/>
            <ac:spMk id="10" creationId="{EA052D42-4E94-4817-BEF4-70744FDB3053}"/>
          </ac:spMkLst>
        </pc:spChg>
        <pc:spChg chg="add mod">
          <ac:chgData name="Cath Scanlon" userId="217f4c6b-e607-4a48-bdce-98b05a0a86c5" providerId="ADAL" clId="{96A33E8D-800B-4032-9C46-BBAECD4B31BC}" dt="2019-01-24T10:19:36.406" v="566" actId="255"/>
          <ac:spMkLst>
            <pc:docMk/>
            <pc:sldMk cId="1013769145" sldId="371"/>
            <ac:spMk id="11" creationId="{ED206F42-AA8F-47FC-BC6D-990F69EA4B37}"/>
          </ac:spMkLst>
        </pc:spChg>
        <pc:spChg chg="add mod">
          <ac:chgData name="Cath Scanlon" userId="217f4c6b-e607-4a48-bdce-98b05a0a86c5" providerId="ADAL" clId="{96A33E8D-800B-4032-9C46-BBAECD4B31BC}" dt="2019-01-24T10:19:44.254" v="570" actId="403"/>
          <ac:spMkLst>
            <pc:docMk/>
            <pc:sldMk cId="1013769145" sldId="371"/>
            <ac:spMk id="12" creationId="{5AD3FB9D-2F49-4038-816A-F311AFDD301A}"/>
          </ac:spMkLst>
        </pc:spChg>
        <pc:spChg chg="add mod">
          <ac:chgData name="Cath Scanlon" userId="217f4c6b-e607-4a48-bdce-98b05a0a86c5" providerId="ADAL" clId="{96A33E8D-800B-4032-9C46-BBAECD4B31BC}" dt="2019-01-24T10:19:36.406" v="566" actId="255"/>
          <ac:spMkLst>
            <pc:docMk/>
            <pc:sldMk cId="1013769145" sldId="371"/>
            <ac:spMk id="13" creationId="{558BA8D7-6885-4017-95EF-43F225A5E0FD}"/>
          </ac:spMkLst>
        </pc:spChg>
        <pc:spChg chg="mod">
          <ac:chgData name="Cath Scanlon" userId="217f4c6b-e607-4a48-bdce-98b05a0a86c5" providerId="ADAL" clId="{96A33E8D-800B-4032-9C46-BBAECD4B31BC}" dt="2019-01-24T10:18:21.036" v="534" actId="207"/>
          <ac:spMkLst>
            <pc:docMk/>
            <pc:sldMk cId="1013769145" sldId="371"/>
            <ac:spMk id="19" creationId="{5252A847-DE45-4FA3-A1F8-EEBEB845FF8E}"/>
          </ac:spMkLst>
        </pc:spChg>
        <pc:grpChg chg="add del mod">
          <ac:chgData name="Cath Scanlon" userId="217f4c6b-e607-4a48-bdce-98b05a0a86c5" providerId="ADAL" clId="{96A33E8D-800B-4032-9C46-BBAECD4B31BC}" dt="2019-01-24T10:22:59.666" v="675" actId="478"/>
          <ac:grpSpMkLst>
            <pc:docMk/>
            <pc:sldMk cId="1013769145" sldId="371"/>
            <ac:grpSpMk id="2" creationId="{9B231A19-3B64-49AD-8A8C-DEA32D22155B}"/>
          </ac:grpSpMkLst>
        </pc:grpChg>
        <pc:grpChg chg="add mod">
          <ac:chgData name="Cath Scanlon" userId="217f4c6b-e607-4a48-bdce-98b05a0a86c5" providerId="ADAL" clId="{96A33E8D-800B-4032-9C46-BBAECD4B31BC}" dt="2019-01-24T10:21:08.295" v="603" actId="1037"/>
          <ac:grpSpMkLst>
            <pc:docMk/>
            <pc:sldMk cId="1013769145" sldId="371"/>
            <ac:grpSpMk id="3" creationId="{DC8E9A3A-5BB3-46BC-A7E0-CDF1C7CF71C3}"/>
          </ac:grpSpMkLst>
        </pc:grpChg>
        <pc:grpChg chg="add">
          <ac:chgData name="Cath Scanlon" userId="217f4c6b-e607-4a48-bdce-98b05a0a86c5" providerId="ADAL" clId="{96A33E8D-800B-4032-9C46-BBAECD4B31BC}" dt="2019-01-24T10:23:00.097" v="676"/>
          <ac:grpSpMkLst>
            <pc:docMk/>
            <pc:sldMk cId="1013769145" sldId="371"/>
            <ac:grpSpMk id="17" creationId="{EACDD48F-92DC-4188-A184-474539DECC5B}"/>
          </ac:grpSpMkLst>
        </pc:grpChg>
        <pc:graphicFrameChg chg="add del mod modGraphic">
          <ac:chgData name="Cath Scanlon" userId="217f4c6b-e607-4a48-bdce-98b05a0a86c5" providerId="ADAL" clId="{96A33E8D-800B-4032-9C46-BBAECD4B31BC}" dt="2019-01-24T10:22:59.666" v="675" actId="478"/>
          <ac:graphicFrameMkLst>
            <pc:docMk/>
            <pc:sldMk cId="1013769145" sldId="371"/>
            <ac:graphicFrameMk id="14" creationId="{991328BD-4755-450F-B2AD-AE00B82FABD9}"/>
          </ac:graphicFrameMkLst>
        </pc:graphicFrameChg>
        <pc:graphicFrameChg chg="add del mod modGraphic">
          <ac:chgData name="Cath Scanlon" userId="217f4c6b-e607-4a48-bdce-98b05a0a86c5" providerId="ADAL" clId="{96A33E8D-800B-4032-9C46-BBAECD4B31BC}" dt="2019-01-24T10:22:59.666" v="675" actId="478"/>
          <ac:graphicFrameMkLst>
            <pc:docMk/>
            <pc:sldMk cId="1013769145" sldId="371"/>
            <ac:graphicFrameMk id="15" creationId="{52B9732C-DCFC-4630-9F74-162A65CE7825}"/>
          </ac:graphicFrameMkLst>
        </pc:graphicFrameChg>
        <pc:graphicFrameChg chg="add del mod modGraphic">
          <ac:chgData name="Cath Scanlon" userId="217f4c6b-e607-4a48-bdce-98b05a0a86c5" providerId="ADAL" clId="{96A33E8D-800B-4032-9C46-BBAECD4B31BC}" dt="2019-01-24T10:22:59.666" v="675" actId="478"/>
          <ac:graphicFrameMkLst>
            <pc:docMk/>
            <pc:sldMk cId="1013769145" sldId="371"/>
            <ac:graphicFrameMk id="16" creationId="{9BD6480C-3D06-488A-BBFA-60AD2C895B00}"/>
          </ac:graphicFrameMkLst>
        </pc:graphicFrameChg>
        <pc:graphicFrameChg chg="add">
          <ac:chgData name="Cath Scanlon" userId="217f4c6b-e607-4a48-bdce-98b05a0a86c5" providerId="ADAL" clId="{96A33E8D-800B-4032-9C46-BBAECD4B31BC}" dt="2019-01-24T10:23:00.097" v="676"/>
          <ac:graphicFrameMkLst>
            <pc:docMk/>
            <pc:sldMk cId="1013769145" sldId="371"/>
            <ac:graphicFrameMk id="23" creationId="{43CD6FA5-D94A-42F3-815C-7B2A7F5B3FA2}"/>
          </ac:graphicFrameMkLst>
        </pc:graphicFrameChg>
        <pc:graphicFrameChg chg="add">
          <ac:chgData name="Cath Scanlon" userId="217f4c6b-e607-4a48-bdce-98b05a0a86c5" providerId="ADAL" clId="{96A33E8D-800B-4032-9C46-BBAECD4B31BC}" dt="2019-01-24T10:23:00.097" v="676"/>
          <ac:graphicFrameMkLst>
            <pc:docMk/>
            <pc:sldMk cId="1013769145" sldId="371"/>
            <ac:graphicFrameMk id="24" creationId="{E3CBF0F8-0E39-4C42-893B-D4E97AEA5413}"/>
          </ac:graphicFrameMkLst>
        </pc:graphicFrameChg>
        <pc:graphicFrameChg chg="add">
          <ac:chgData name="Cath Scanlon" userId="217f4c6b-e607-4a48-bdce-98b05a0a86c5" providerId="ADAL" clId="{96A33E8D-800B-4032-9C46-BBAECD4B31BC}" dt="2019-01-24T10:23:00.097" v="676"/>
          <ac:graphicFrameMkLst>
            <pc:docMk/>
            <pc:sldMk cId="1013769145" sldId="371"/>
            <ac:graphicFrameMk id="25" creationId="{499C4701-7576-4D72-BB46-C978A8F2748F}"/>
          </ac:graphicFrameMkLst>
        </pc:graphicFrameChg>
      </pc:sldChg>
      <pc:sldChg chg="modSp add">
        <pc:chgData name="Cath Scanlon" userId="217f4c6b-e607-4a48-bdce-98b05a0a86c5" providerId="ADAL" clId="{96A33E8D-800B-4032-9C46-BBAECD4B31BC}" dt="2019-01-24T10:17:47.889" v="514" actId="20577"/>
        <pc:sldMkLst>
          <pc:docMk/>
          <pc:sldMk cId="1346949573" sldId="372"/>
        </pc:sldMkLst>
        <pc:spChg chg="mod">
          <ac:chgData name="Cath Scanlon" userId="217f4c6b-e607-4a48-bdce-98b05a0a86c5" providerId="ADAL" clId="{96A33E8D-800B-4032-9C46-BBAECD4B31BC}" dt="2019-01-24T10:17:47.889" v="514" actId="20577"/>
          <ac:spMkLst>
            <pc:docMk/>
            <pc:sldMk cId="1346949573" sldId="372"/>
            <ac:spMk id="19" creationId="{5252A847-DE45-4FA3-A1F8-EEBEB845FF8E}"/>
          </ac:spMkLst>
        </pc:spChg>
        <pc:graphicFrameChg chg="mod modGraphic">
          <ac:chgData name="Cath Scanlon" userId="217f4c6b-e607-4a48-bdce-98b05a0a86c5" providerId="ADAL" clId="{96A33E8D-800B-4032-9C46-BBAECD4B31BC}" dt="2019-01-24T10:17:19.773" v="452" actId="1036"/>
          <ac:graphicFrameMkLst>
            <pc:docMk/>
            <pc:sldMk cId="1346949573" sldId="372"/>
            <ac:graphicFrameMk id="6" creationId="{6807ED14-8507-4D6D-94FA-BDEA87234F1B}"/>
          </ac:graphicFrameMkLst>
        </pc:graphicFrameChg>
        <pc:graphicFrameChg chg="mod modGraphic">
          <ac:chgData name="Cath Scanlon" userId="217f4c6b-e607-4a48-bdce-98b05a0a86c5" providerId="ADAL" clId="{96A33E8D-800B-4032-9C46-BBAECD4B31BC}" dt="2019-01-24T10:17:19.773" v="452" actId="1036"/>
          <ac:graphicFrameMkLst>
            <pc:docMk/>
            <pc:sldMk cId="1346949573" sldId="372"/>
            <ac:graphicFrameMk id="10" creationId="{4B373E42-18CD-4D3D-B466-40A7721806BE}"/>
          </ac:graphicFrameMkLst>
        </pc:graphicFrameChg>
        <pc:graphicFrameChg chg="mod">
          <ac:chgData name="Cath Scanlon" userId="217f4c6b-e607-4a48-bdce-98b05a0a86c5" providerId="ADAL" clId="{96A33E8D-800B-4032-9C46-BBAECD4B31BC}" dt="2019-01-24T10:17:19.773" v="452" actId="1036"/>
          <ac:graphicFrameMkLst>
            <pc:docMk/>
            <pc:sldMk cId="1346949573" sldId="372"/>
            <ac:graphicFrameMk id="11" creationId="{5BF8FA42-D3B7-41E2-A85A-CA7B61FDA1D2}"/>
          </ac:graphicFrameMkLst>
        </pc:graphicFrameChg>
      </pc:sldChg>
      <pc:sldChg chg="addSp delSp modSp add">
        <pc:chgData name="Cath Scanlon" userId="217f4c6b-e607-4a48-bdce-98b05a0a86c5" providerId="ADAL" clId="{96A33E8D-800B-4032-9C46-BBAECD4B31BC}" dt="2019-01-24T11:53:34.727" v="1431" actId="12788"/>
        <pc:sldMkLst>
          <pc:docMk/>
          <pc:sldMk cId="3877661555" sldId="373"/>
        </pc:sldMkLst>
        <pc:spChg chg="add del mod">
          <ac:chgData name="Cath Scanlon" userId="217f4c6b-e607-4a48-bdce-98b05a0a86c5" providerId="ADAL" clId="{96A33E8D-800B-4032-9C46-BBAECD4B31BC}" dt="2019-01-24T10:24:20.014" v="698" actId="478"/>
          <ac:spMkLst>
            <pc:docMk/>
            <pc:sldMk cId="3877661555" sldId="373"/>
            <ac:spMk id="6" creationId="{E77CDB4D-98D3-45D2-B505-E5F50F3F5D12}"/>
          </ac:spMkLst>
        </pc:spChg>
        <pc:spChg chg="add del mod">
          <ac:chgData name="Cath Scanlon" userId="217f4c6b-e607-4a48-bdce-98b05a0a86c5" providerId="ADAL" clId="{96A33E8D-800B-4032-9C46-BBAECD4B31BC}" dt="2019-01-24T10:24:20.014" v="698" actId="478"/>
          <ac:spMkLst>
            <pc:docMk/>
            <pc:sldMk cId="3877661555" sldId="373"/>
            <ac:spMk id="9" creationId="{008601C7-D6F0-4859-BE32-C4F6CB5F2403}"/>
          </ac:spMkLst>
        </pc:spChg>
        <pc:spChg chg="del">
          <ac:chgData name="Cath Scanlon" userId="217f4c6b-e607-4a48-bdce-98b05a0a86c5" providerId="ADAL" clId="{96A33E8D-800B-4032-9C46-BBAECD4B31BC}" dt="2019-01-24T10:27:59.015" v="766" actId="478"/>
          <ac:spMkLst>
            <pc:docMk/>
            <pc:sldMk cId="3877661555" sldId="373"/>
            <ac:spMk id="15" creationId="{A75AA131-06CB-4591-BF26-8FA4AC2F0C94}"/>
          </ac:spMkLst>
        </pc:spChg>
        <pc:spChg chg="del">
          <ac:chgData name="Cath Scanlon" userId="217f4c6b-e607-4a48-bdce-98b05a0a86c5" providerId="ADAL" clId="{96A33E8D-800B-4032-9C46-BBAECD4B31BC}" dt="2019-01-24T10:27:57.190" v="765" actId="478"/>
          <ac:spMkLst>
            <pc:docMk/>
            <pc:sldMk cId="3877661555" sldId="373"/>
            <ac:spMk id="16" creationId="{36C9B58F-9A9B-4774-8D65-BE0B45949CF0}"/>
          </ac:spMkLst>
        </pc:spChg>
        <pc:spChg chg="mod">
          <ac:chgData name="Cath Scanlon" userId="217f4c6b-e607-4a48-bdce-98b05a0a86c5" providerId="ADAL" clId="{96A33E8D-800B-4032-9C46-BBAECD4B31BC}" dt="2019-01-24T11:53:27.844" v="1430" actId="1076"/>
          <ac:spMkLst>
            <pc:docMk/>
            <pc:sldMk cId="3877661555" sldId="373"/>
            <ac:spMk id="19" creationId="{5252A847-DE45-4FA3-A1F8-EEBEB845FF8E}"/>
          </ac:spMkLst>
        </pc:spChg>
        <pc:grpChg chg="add del mod">
          <ac:chgData name="Cath Scanlon" userId="217f4c6b-e607-4a48-bdce-98b05a0a86c5" providerId="ADAL" clId="{96A33E8D-800B-4032-9C46-BBAECD4B31BC}" dt="2019-01-24T10:28:02.264" v="767" actId="165"/>
          <ac:grpSpMkLst>
            <pc:docMk/>
            <pc:sldMk cId="3877661555" sldId="373"/>
            <ac:grpSpMk id="2" creationId="{DB980F35-FF60-4149-9907-98FAFAC238E7}"/>
          </ac:grpSpMkLst>
        </pc:grpChg>
        <pc:grpChg chg="add del mod">
          <ac:chgData name="Cath Scanlon" userId="217f4c6b-e607-4a48-bdce-98b05a0a86c5" providerId="ADAL" clId="{96A33E8D-800B-4032-9C46-BBAECD4B31BC}" dt="2019-01-24T10:27:59.015" v="766" actId="478"/>
          <ac:grpSpMkLst>
            <pc:docMk/>
            <pc:sldMk cId="3877661555" sldId="373"/>
            <ac:grpSpMk id="13" creationId="{E9FA0FEB-0795-46DD-AE5D-0A5C93AE7276}"/>
          </ac:grpSpMkLst>
        </pc:grpChg>
        <pc:grpChg chg="mod topLvl">
          <ac:chgData name="Cath Scanlon" userId="217f4c6b-e607-4a48-bdce-98b05a0a86c5" providerId="ADAL" clId="{96A33E8D-800B-4032-9C46-BBAECD4B31BC}" dt="2019-01-24T11:53:34.727" v="1431" actId="12788"/>
          <ac:grpSpMkLst>
            <pc:docMk/>
            <pc:sldMk cId="3877661555" sldId="373"/>
            <ac:grpSpMk id="14" creationId="{3B927919-1DBB-446A-92C3-09FDEF88EEC1}"/>
          </ac:grpSpMkLst>
        </pc:grpChg>
        <pc:grpChg chg="add mod topLvl">
          <ac:chgData name="Cath Scanlon" userId="217f4c6b-e607-4a48-bdce-98b05a0a86c5" providerId="ADAL" clId="{96A33E8D-800B-4032-9C46-BBAECD4B31BC}" dt="2019-01-24T11:53:34.727" v="1431" actId="12788"/>
          <ac:grpSpMkLst>
            <pc:docMk/>
            <pc:sldMk cId="3877661555" sldId="373"/>
            <ac:grpSpMk id="22" creationId="{9B79743F-9B93-41DA-AFB6-7DC0F7AD6E16}"/>
          </ac:grpSpMkLst>
        </pc:grpChg>
        <pc:grpChg chg="mod">
          <ac:chgData name="Cath Scanlon" userId="217f4c6b-e607-4a48-bdce-98b05a0a86c5" providerId="ADAL" clId="{96A33E8D-800B-4032-9C46-BBAECD4B31BC}" dt="2019-01-24T10:28:35.028" v="778" actId="465"/>
          <ac:grpSpMkLst>
            <pc:docMk/>
            <pc:sldMk cId="3877661555" sldId="373"/>
            <ac:grpSpMk id="26" creationId="{DAC08FCC-4CD7-4FD3-BD26-A58F626279E4}"/>
          </ac:grpSpMkLst>
        </pc:grpChg>
        <pc:grpChg chg="add mod topLvl">
          <ac:chgData name="Cath Scanlon" userId="217f4c6b-e607-4a48-bdce-98b05a0a86c5" providerId="ADAL" clId="{96A33E8D-800B-4032-9C46-BBAECD4B31BC}" dt="2019-01-24T11:53:34.727" v="1431" actId="12788"/>
          <ac:grpSpMkLst>
            <pc:docMk/>
            <pc:sldMk cId="3877661555" sldId="373"/>
            <ac:grpSpMk id="29" creationId="{3D4ADB76-CB14-4783-9584-906D58A5E36A}"/>
          </ac:grpSpMkLst>
        </pc:grpChg>
        <pc:grpChg chg="add mod topLvl">
          <ac:chgData name="Cath Scanlon" userId="217f4c6b-e607-4a48-bdce-98b05a0a86c5" providerId="ADAL" clId="{96A33E8D-800B-4032-9C46-BBAECD4B31BC}" dt="2019-01-24T11:52:25.643" v="1405" actId="1076"/>
          <ac:grpSpMkLst>
            <pc:docMk/>
            <pc:sldMk cId="3877661555" sldId="373"/>
            <ac:grpSpMk id="34" creationId="{4DCF0179-650B-4F4C-B6E9-A611F8DBB10C}"/>
          </ac:grpSpMkLst>
        </pc:grpChg>
        <pc:graphicFrameChg chg="add mod modGraphic">
          <ac:chgData name="Cath Scanlon" userId="217f4c6b-e607-4a48-bdce-98b05a0a86c5" providerId="ADAL" clId="{96A33E8D-800B-4032-9C46-BBAECD4B31BC}" dt="2019-01-24T10:28:59.008" v="783" actId="465"/>
          <ac:graphicFrameMkLst>
            <pc:docMk/>
            <pc:sldMk cId="3877661555" sldId="373"/>
            <ac:graphicFrameMk id="10" creationId="{37FEA60B-5AD6-4F1F-880D-218883AF68F6}"/>
          </ac:graphicFrameMkLst>
        </pc:graphicFrameChg>
        <pc:graphicFrameChg chg="add mod modGraphic">
          <ac:chgData name="Cath Scanlon" userId="217f4c6b-e607-4a48-bdce-98b05a0a86c5" providerId="ADAL" clId="{96A33E8D-800B-4032-9C46-BBAECD4B31BC}" dt="2019-01-24T10:28:59.008" v="783" actId="465"/>
          <ac:graphicFrameMkLst>
            <pc:docMk/>
            <pc:sldMk cId="3877661555" sldId="373"/>
            <ac:graphicFrameMk id="11" creationId="{3E36733E-4BCD-45D7-B103-D1B5D794E779}"/>
          </ac:graphicFrameMkLst>
        </pc:graphicFrameChg>
        <pc:graphicFrameChg chg="add mod modGraphic">
          <ac:chgData name="Cath Scanlon" userId="217f4c6b-e607-4a48-bdce-98b05a0a86c5" providerId="ADAL" clId="{96A33E8D-800B-4032-9C46-BBAECD4B31BC}" dt="2019-01-24T10:28:59.008" v="783" actId="465"/>
          <ac:graphicFrameMkLst>
            <pc:docMk/>
            <pc:sldMk cId="3877661555" sldId="373"/>
            <ac:graphicFrameMk id="12" creationId="{9E031CEE-0448-4124-A937-3CEE4EA88E17}"/>
          </ac:graphicFrameMkLst>
        </pc:graphicFrameChg>
        <pc:graphicFrameChg chg="add mod modGraphic">
          <ac:chgData name="Cath Scanlon" userId="217f4c6b-e607-4a48-bdce-98b05a0a86c5" providerId="ADAL" clId="{96A33E8D-800B-4032-9C46-BBAECD4B31BC}" dt="2019-01-24T11:53:34.727" v="1431" actId="12788"/>
          <ac:graphicFrameMkLst>
            <pc:docMk/>
            <pc:sldMk cId="3877661555" sldId="373"/>
            <ac:graphicFrameMk id="37" creationId="{1F379F67-0552-437E-9EB2-C7627E4DC417}"/>
          </ac:graphicFrameMkLst>
        </pc:graphicFrameChg>
      </pc:sldChg>
      <pc:sldChg chg="addSp modSp add">
        <pc:chgData name="Cath Scanlon" userId="217f4c6b-e607-4a48-bdce-98b05a0a86c5" providerId="ADAL" clId="{96A33E8D-800B-4032-9C46-BBAECD4B31BC}" dt="2019-01-24T10:23:14.133" v="677" actId="14100"/>
        <pc:sldMkLst>
          <pc:docMk/>
          <pc:sldMk cId="3719424492" sldId="374"/>
        </pc:sldMkLst>
        <pc:graphicFrameChg chg="mod">
          <ac:chgData name="Cath Scanlon" userId="217f4c6b-e607-4a48-bdce-98b05a0a86c5" providerId="ADAL" clId="{96A33E8D-800B-4032-9C46-BBAECD4B31BC}" dt="2019-01-24T10:22:40.163" v="664" actId="1036"/>
          <ac:graphicFrameMkLst>
            <pc:docMk/>
            <pc:sldMk cId="3719424492" sldId="374"/>
            <ac:graphicFrameMk id="14" creationId="{991328BD-4755-450F-B2AD-AE00B82FABD9}"/>
          </ac:graphicFrameMkLst>
        </pc:graphicFrameChg>
        <pc:graphicFrameChg chg="mod">
          <ac:chgData name="Cath Scanlon" userId="217f4c6b-e607-4a48-bdce-98b05a0a86c5" providerId="ADAL" clId="{96A33E8D-800B-4032-9C46-BBAECD4B31BC}" dt="2019-01-24T10:22:34.018" v="660" actId="12788"/>
          <ac:graphicFrameMkLst>
            <pc:docMk/>
            <pc:sldMk cId="3719424492" sldId="374"/>
            <ac:graphicFrameMk id="15" creationId="{52B9732C-DCFC-4630-9F74-162A65CE7825}"/>
          </ac:graphicFrameMkLst>
        </pc:graphicFrameChg>
        <pc:graphicFrameChg chg="mod">
          <ac:chgData name="Cath Scanlon" userId="217f4c6b-e607-4a48-bdce-98b05a0a86c5" providerId="ADAL" clId="{96A33E8D-800B-4032-9C46-BBAECD4B31BC}" dt="2019-01-24T10:22:50.546" v="674" actId="1036"/>
          <ac:graphicFrameMkLst>
            <pc:docMk/>
            <pc:sldMk cId="3719424492" sldId="374"/>
            <ac:graphicFrameMk id="16" creationId="{9BD6480C-3D06-488A-BBFA-60AD2C895B00}"/>
          </ac:graphicFrameMkLst>
        </pc:graphicFrameChg>
        <pc:cxnChg chg="add mod">
          <ac:chgData name="Cath Scanlon" userId="217f4c6b-e607-4a48-bdce-98b05a0a86c5" providerId="ADAL" clId="{96A33E8D-800B-4032-9C46-BBAECD4B31BC}" dt="2019-01-24T10:21:30.896" v="607" actId="1582"/>
          <ac:cxnSpMkLst>
            <pc:docMk/>
            <pc:sldMk cId="3719424492" sldId="374"/>
            <ac:cxnSpMk id="5" creationId="{270553B0-C293-486D-9C12-E34129945ADA}"/>
          </ac:cxnSpMkLst>
        </pc:cxnChg>
        <pc:cxnChg chg="add mod">
          <ac:chgData name="Cath Scanlon" userId="217f4c6b-e607-4a48-bdce-98b05a0a86c5" providerId="ADAL" clId="{96A33E8D-800B-4032-9C46-BBAECD4B31BC}" dt="2019-01-24T10:21:41.717" v="611" actId="1582"/>
          <ac:cxnSpMkLst>
            <pc:docMk/>
            <pc:sldMk cId="3719424492" sldId="374"/>
            <ac:cxnSpMk id="20" creationId="{3D42010B-5A15-479E-B82A-EDF2D004074C}"/>
          </ac:cxnSpMkLst>
        </pc:cxnChg>
        <pc:cxnChg chg="add mod">
          <ac:chgData name="Cath Scanlon" userId="217f4c6b-e607-4a48-bdce-98b05a0a86c5" providerId="ADAL" clId="{96A33E8D-800B-4032-9C46-BBAECD4B31BC}" dt="2019-01-24T10:23:14.133" v="677" actId="14100"/>
          <ac:cxnSpMkLst>
            <pc:docMk/>
            <pc:sldMk cId="3719424492" sldId="374"/>
            <ac:cxnSpMk id="23" creationId="{88FD72AF-D1A6-4F1D-8E8A-806654D1E6C2}"/>
          </ac:cxnSpMkLst>
        </pc:cxnChg>
      </pc:sldChg>
      <pc:sldChg chg="addSp delSp modSp add">
        <pc:chgData name="Cath Scanlon" userId="217f4c6b-e607-4a48-bdce-98b05a0a86c5" providerId="ADAL" clId="{96A33E8D-800B-4032-9C46-BBAECD4B31BC}" dt="2019-01-24T11:53:59.590" v="1434" actId="14100"/>
        <pc:sldMkLst>
          <pc:docMk/>
          <pc:sldMk cId="3897010176" sldId="375"/>
        </pc:sldMkLst>
        <pc:spChg chg="mod">
          <ac:chgData name="Cath Scanlon" userId="217f4c6b-e607-4a48-bdce-98b05a0a86c5" providerId="ADAL" clId="{96A33E8D-800B-4032-9C46-BBAECD4B31BC}" dt="2019-01-24T10:30:43.889" v="845" actId="207"/>
          <ac:spMkLst>
            <pc:docMk/>
            <pc:sldMk cId="3897010176" sldId="375"/>
            <ac:spMk id="19" creationId="{5252A847-DE45-4FA3-A1F8-EEBEB845FF8E}"/>
          </ac:spMkLst>
        </pc:spChg>
        <pc:spChg chg="add mod">
          <ac:chgData name="Cath Scanlon" userId="217f4c6b-e607-4a48-bdce-98b05a0a86c5" providerId="ADAL" clId="{96A33E8D-800B-4032-9C46-BBAECD4B31BC}" dt="2019-01-24T10:31:08.246" v="852" actId="14100"/>
          <ac:spMkLst>
            <pc:docMk/>
            <pc:sldMk cId="3897010176" sldId="375"/>
            <ac:spMk id="37" creationId="{E12C33D2-43F1-47A7-9B45-884741F427F3}"/>
          </ac:spMkLst>
        </pc:spChg>
        <pc:grpChg chg="del">
          <ac:chgData name="Cath Scanlon" userId="217f4c6b-e607-4a48-bdce-98b05a0a86c5" providerId="ADAL" clId="{96A33E8D-800B-4032-9C46-BBAECD4B31BC}" dt="2019-01-24T11:53:53.624" v="1432" actId="478"/>
          <ac:grpSpMkLst>
            <pc:docMk/>
            <pc:sldMk cId="3897010176" sldId="375"/>
            <ac:grpSpMk id="14" creationId="{3B927919-1DBB-446A-92C3-09FDEF88EEC1}"/>
          </ac:grpSpMkLst>
        </pc:grpChg>
        <pc:grpChg chg="del">
          <ac:chgData name="Cath Scanlon" userId="217f4c6b-e607-4a48-bdce-98b05a0a86c5" providerId="ADAL" clId="{96A33E8D-800B-4032-9C46-BBAECD4B31BC}" dt="2019-01-24T11:53:53.624" v="1432" actId="478"/>
          <ac:grpSpMkLst>
            <pc:docMk/>
            <pc:sldMk cId="3897010176" sldId="375"/>
            <ac:grpSpMk id="22" creationId="{9B79743F-9B93-41DA-AFB6-7DC0F7AD6E16}"/>
          </ac:grpSpMkLst>
        </pc:grpChg>
        <pc:grpChg chg="del">
          <ac:chgData name="Cath Scanlon" userId="217f4c6b-e607-4a48-bdce-98b05a0a86c5" providerId="ADAL" clId="{96A33E8D-800B-4032-9C46-BBAECD4B31BC}" dt="2019-01-24T11:53:53.624" v="1432" actId="478"/>
          <ac:grpSpMkLst>
            <pc:docMk/>
            <pc:sldMk cId="3897010176" sldId="375"/>
            <ac:grpSpMk id="29" creationId="{3D4ADB76-CB14-4783-9584-906D58A5E36A}"/>
          </ac:grpSpMkLst>
        </pc:grpChg>
        <pc:grpChg chg="del">
          <ac:chgData name="Cath Scanlon" userId="217f4c6b-e607-4a48-bdce-98b05a0a86c5" providerId="ADAL" clId="{96A33E8D-800B-4032-9C46-BBAECD4B31BC}" dt="2019-01-24T11:53:53.624" v="1432" actId="478"/>
          <ac:grpSpMkLst>
            <pc:docMk/>
            <pc:sldMk cId="3897010176" sldId="375"/>
            <ac:grpSpMk id="34" creationId="{4DCF0179-650B-4F4C-B6E9-A611F8DBB10C}"/>
          </ac:grpSpMkLst>
        </pc:grpChg>
        <pc:grpChg chg="add">
          <ac:chgData name="Cath Scanlon" userId="217f4c6b-e607-4a48-bdce-98b05a0a86c5" providerId="ADAL" clId="{96A33E8D-800B-4032-9C46-BBAECD4B31BC}" dt="2019-01-24T11:53:54.404" v="1433"/>
          <ac:grpSpMkLst>
            <pc:docMk/>
            <pc:sldMk cId="3897010176" sldId="375"/>
            <ac:grpSpMk id="38" creationId="{53D56915-6EF3-4C7D-AAB9-6F9795D1AFD2}"/>
          </ac:grpSpMkLst>
        </pc:grpChg>
        <pc:grpChg chg="add">
          <ac:chgData name="Cath Scanlon" userId="217f4c6b-e607-4a48-bdce-98b05a0a86c5" providerId="ADAL" clId="{96A33E8D-800B-4032-9C46-BBAECD4B31BC}" dt="2019-01-24T11:53:54.404" v="1433"/>
          <ac:grpSpMkLst>
            <pc:docMk/>
            <pc:sldMk cId="3897010176" sldId="375"/>
            <ac:grpSpMk id="42" creationId="{6500ABD0-425B-4300-B22F-2967CE767136}"/>
          </ac:grpSpMkLst>
        </pc:grpChg>
        <pc:grpChg chg="add">
          <ac:chgData name="Cath Scanlon" userId="217f4c6b-e607-4a48-bdce-98b05a0a86c5" providerId="ADAL" clId="{96A33E8D-800B-4032-9C46-BBAECD4B31BC}" dt="2019-01-24T11:53:54.404" v="1433"/>
          <ac:grpSpMkLst>
            <pc:docMk/>
            <pc:sldMk cId="3897010176" sldId="375"/>
            <ac:grpSpMk id="49" creationId="{DFA33226-8437-43FB-82D6-DB8E0832B33E}"/>
          </ac:grpSpMkLst>
        </pc:grpChg>
        <pc:graphicFrameChg chg="add">
          <ac:chgData name="Cath Scanlon" userId="217f4c6b-e607-4a48-bdce-98b05a0a86c5" providerId="ADAL" clId="{96A33E8D-800B-4032-9C46-BBAECD4B31BC}" dt="2019-01-24T11:53:54.404" v="1433"/>
          <ac:graphicFrameMkLst>
            <pc:docMk/>
            <pc:sldMk cId="3897010176" sldId="375"/>
            <ac:graphicFrameMk id="54" creationId="{119A3B77-23D8-4BD9-9456-93094ED765EA}"/>
          </ac:graphicFrameMkLst>
        </pc:graphicFrameChg>
        <pc:cxnChg chg="add mod">
          <ac:chgData name="Cath Scanlon" userId="217f4c6b-e607-4a48-bdce-98b05a0a86c5" providerId="ADAL" clId="{96A33E8D-800B-4032-9C46-BBAECD4B31BC}" dt="2019-01-24T10:29:36.908" v="793" actId="14100"/>
          <ac:cxnSpMkLst>
            <pc:docMk/>
            <pc:sldMk cId="3897010176" sldId="375"/>
            <ac:cxnSpMk id="3" creationId="{E3F9153C-C3FC-494A-9A1A-661FDDF44CB2}"/>
          </ac:cxnSpMkLst>
        </pc:cxnChg>
        <pc:cxnChg chg="add mod">
          <ac:chgData name="Cath Scanlon" userId="217f4c6b-e607-4a48-bdce-98b05a0a86c5" providerId="ADAL" clId="{96A33E8D-800B-4032-9C46-BBAECD4B31BC}" dt="2019-01-24T11:53:59.590" v="1434" actId="14100"/>
          <ac:cxnSpMkLst>
            <pc:docMk/>
            <pc:sldMk cId="3897010176" sldId="375"/>
            <ac:cxnSpMk id="5" creationId="{C978CC47-C0BA-4FD5-846A-BE02B55A2909}"/>
          </ac:cxnSpMkLst>
        </pc:cxnChg>
        <pc:cxnChg chg="add mod">
          <ac:chgData name="Cath Scanlon" userId="217f4c6b-e607-4a48-bdce-98b05a0a86c5" providerId="ADAL" clId="{96A33E8D-800B-4032-9C46-BBAECD4B31BC}" dt="2019-01-24T10:30:22.539" v="797" actId="14100"/>
          <ac:cxnSpMkLst>
            <pc:docMk/>
            <pc:sldMk cId="3897010176" sldId="375"/>
            <ac:cxnSpMk id="15" creationId="{35E78E9D-4B86-42C5-9617-9A34CA977895}"/>
          </ac:cxnSpMkLst>
        </pc:cxnChg>
      </pc:sldChg>
      <pc:sldChg chg="addSp delSp modSp add">
        <pc:chgData name="Cath Scanlon" userId="217f4c6b-e607-4a48-bdce-98b05a0a86c5" providerId="ADAL" clId="{96A33E8D-800B-4032-9C46-BBAECD4B31BC}" dt="2019-01-24T10:52:26.204" v="1238" actId="1036"/>
        <pc:sldMkLst>
          <pc:docMk/>
          <pc:sldMk cId="1740066208" sldId="376"/>
        </pc:sldMkLst>
        <pc:spChg chg="mod">
          <ac:chgData name="Cath Scanlon" userId="217f4c6b-e607-4a48-bdce-98b05a0a86c5" providerId="ADAL" clId="{96A33E8D-800B-4032-9C46-BBAECD4B31BC}" dt="2019-01-24T10:52:15.792" v="1215" actId="20577"/>
          <ac:spMkLst>
            <pc:docMk/>
            <pc:sldMk cId="1740066208" sldId="376"/>
            <ac:spMk id="19" creationId="{5252A847-DE45-4FA3-A1F8-EEBEB845FF8E}"/>
          </ac:spMkLst>
        </pc:spChg>
        <pc:grpChg chg="add del mod">
          <ac:chgData name="Cath Scanlon" userId="217f4c6b-e607-4a48-bdce-98b05a0a86c5" providerId="ADAL" clId="{96A33E8D-800B-4032-9C46-BBAECD4B31BC}" dt="2019-01-24T10:42:42.375" v="1119" actId="165"/>
          <ac:grpSpMkLst>
            <pc:docMk/>
            <pc:sldMk cId="1740066208" sldId="376"/>
            <ac:grpSpMk id="3" creationId="{76037A16-C9C1-44E8-B701-165FCF03C55C}"/>
          </ac:grpSpMkLst>
        </pc:grpChg>
        <pc:grpChg chg="add mod">
          <ac:chgData name="Cath Scanlon" userId="217f4c6b-e607-4a48-bdce-98b05a0a86c5" providerId="ADAL" clId="{96A33E8D-800B-4032-9C46-BBAECD4B31BC}" dt="2019-01-24T10:52:26.204" v="1238" actId="1036"/>
          <ac:grpSpMkLst>
            <pc:docMk/>
            <pc:sldMk cId="1740066208" sldId="376"/>
            <ac:grpSpMk id="4" creationId="{F65CB183-4371-4876-8639-35E02F5C955F}"/>
          </ac:grpSpMkLst>
        </pc:grpChg>
        <pc:grpChg chg="add del mod">
          <ac:chgData name="Cath Scanlon" userId="217f4c6b-e607-4a48-bdce-98b05a0a86c5" providerId="ADAL" clId="{96A33E8D-800B-4032-9C46-BBAECD4B31BC}" dt="2019-01-24T10:35:48.815" v="962"/>
          <ac:grpSpMkLst>
            <pc:docMk/>
            <pc:sldMk cId="1740066208" sldId="376"/>
            <ac:grpSpMk id="6" creationId="{DC972D90-F27F-42CE-BCB5-3E8B560BB098}"/>
          </ac:grpSpMkLst>
        </pc:grpChg>
        <pc:picChg chg="add mod topLvl">
          <ac:chgData name="Cath Scanlon" userId="217f4c6b-e607-4a48-bdce-98b05a0a86c5" providerId="ADAL" clId="{96A33E8D-800B-4032-9C46-BBAECD4B31BC}" dt="2019-01-24T10:42:48.177" v="1127" actId="164"/>
          <ac:picMkLst>
            <pc:docMk/>
            <pc:sldMk cId="1740066208" sldId="376"/>
            <ac:picMk id="2" creationId="{6B77172E-8751-46EC-AD48-58EBB171391B}"/>
          </ac:picMkLst>
        </pc:picChg>
        <pc:picChg chg="add mod topLvl">
          <ac:chgData name="Cath Scanlon" userId="217f4c6b-e607-4a48-bdce-98b05a0a86c5" providerId="ADAL" clId="{96A33E8D-800B-4032-9C46-BBAECD4B31BC}" dt="2019-01-24T10:42:48.177" v="1127" actId="164"/>
          <ac:picMkLst>
            <pc:docMk/>
            <pc:sldMk cId="1740066208" sldId="376"/>
            <ac:picMk id="13" creationId="{F8FACEE8-BB62-449D-B288-0BE6EEF050E2}"/>
          </ac:picMkLst>
        </pc:picChg>
        <pc:picChg chg="add mod topLvl">
          <ac:chgData name="Cath Scanlon" userId="217f4c6b-e607-4a48-bdce-98b05a0a86c5" providerId="ADAL" clId="{96A33E8D-800B-4032-9C46-BBAECD4B31BC}" dt="2019-01-24T10:42:48.177" v="1127" actId="164"/>
          <ac:picMkLst>
            <pc:docMk/>
            <pc:sldMk cId="1740066208" sldId="376"/>
            <ac:picMk id="14" creationId="{5903F26E-99BA-430A-AA9E-0862CECB00BE}"/>
          </ac:picMkLst>
        </pc:picChg>
        <pc:picChg chg="add mod topLvl">
          <ac:chgData name="Cath Scanlon" userId="217f4c6b-e607-4a48-bdce-98b05a0a86c5" providerId="ADAL" clId="{96A33E8D-800B-4032-9C46-BBAECD4B31BC}" dt="2019-01-24T10:42:48.177" v="1127" actId="164"/>
          <ac:picMkLst>
            <pc:docMk/>
            <pc:sldMk cId="1740066208" sldId="376"/>
            <ac:picMk id="15" creationId="{AE12A516-6FED-4666-B09C-3498AF6EAE69}"/>
          </ac:picMkLst>
        </pc:picChg>
      </pc:sldChg>
      <pc:sldChg chg="modSp add">
        <pc:chgData name="Cath Scanlon" userId="217f4c6b-e607-4a48-bdce-98b05a0a86c5" providerId="ADAL" clId="{96A33E8D-800B-4032-9C46-BBAECD4B31BC}" dt="2019-01-24T10:53:11.945" v="1256" actId="5793"/>
        <pc:sldMkLst>
          <pc:docMk/>
          <pc:sldMk cId="3518383291" sldId="377"/>
        </pc:sldMkLst>
        <pc:spChg chg="mod">
          <ac:chgData name="Cath Scanlon" userId="217f4c6b-e607-4a48-bdce-98b05a0a86c5" providerId="ADAL" clId="{96A33E8D-800B-4032-9C46-BBAECD4B31BC}" dt="2019-01-24T10:53:11.945" v="1256" actId="5793"/>
          <ac:spMkLst>
            <pc:docMk/>
            <pc:sldMk cId="3518383291" sldId="377"/>
            <ac:spMk id="19" creationId="{5252A847-DE45-4FA3-A1F8-EEBEB845FF8E}"/>
          </ac:spMkLst>
        </pc:spChg>
      </pc:sldChg>
      <pc:sldChg chg="addSp delSp modSp add">
        <pc:chgData name="Cath Scanlon" userId="217f4c6b-e607-4a48-bdce-98b05a0a86c5" providerId="ADAL" clId="{96A33E8D-800B-4032-9C46-BBAECD4B31BC}" dt="2019-01-24T10:53:46.923" v="1266" actId="207"/>
        <pc:sldMkLst>
          <pc:docMk/>
          <pc:sldMk cId="3497744154" sldId="378"/>
        </pc:sldMkLst>
        <pc:spChg chg="add mod">
          <ac:chgData name="Cath Scanlon" userId="217f4c6b-e607-4a48-bdce-98b05a0a86c5" providerId="ADAL" clId="{96A33E8D-800B-4032-9C46-BBAECD4B31BC}" dt="2019-01-24T10:53:42.360" v="1265" actId="1038"/>
          <ac:spMkLst>
            <pc:docMk/>
            <pc:sldMk cId="3497744154" sldId="378"/>
            <ac:spMk id="3" creationId="{D4DAC7F8-234B-4084-A99D-D767E3C0D6EF}"/>
          </ac:spMkLst>
        </pc:spChg>
        <pc:spChg chg="mod">
          <ac:chgData name="Cath Scanlon" userId="217f4c6b-e607-4a48-bdce-98b05a0a86c5" providerId="ADAL" clId="{96A33E8D-800B-4032-9C46-BBAECD4B31BC}" dt="2019-01-24T10:53:46.923" v="1266" actId="207"/>
          <ac:spMkLst>
            <pc:docMk/>
            <pc:sldMk cId="3497744154" sldId="378"/>
            <ac:spMk id="19" creationId="{5252A847-DE45-4FA3-A1F8-EEBEB845FF8E}"/>
          </ac:spMkLst>
        </pc:spChg>
        <pc:grpChg chg="del">
          <ac:chgData name="Cath Scanlon" userId="217f4c6b-e607-4a48-bdce-98b05a0a86c5" providerId="ADAL" clId="{96A33E8D-800B-4032-9C46-BBAECD4B31BC}" dt="2019-01-24T10:52:31.001" v="1239" actId="478"/>
          <ac:grpSpMkLst>
            <pc:docMk/>
            <pc:sldMk cId="3497744154" sldId="378"/>
            <ac:grpSpMk id="4" creationId="{F65CB183-4371-4876-8639-35E02F5C955F}"/>
          </ac:grpSpMkLst>
        </pc:grpChg>
        <pc:grpChg chg="add">
          <ac:chgData name="Cath Scanlon" userId="217f4c6b-e607-4a48-bdce-98b05a0a86c5" providerId="ADAL" clId="{96A33E8D-800B-4032-9C46-BBAECD4B31BC}" dt="2019-01-24T10:52:31.875" v="1240"/>
          <ac:grpSpMkLst>
            <pc:docMk/>
            <pc:sldMk cId="3497744154" sldId="378"/>
            <ac:grpSpMk id="11" creationId="{02AE45C3-77EE-41FD-9B0A-D64C9656D64A}"/>
          </ac:grpSpMkLst>
        </pc:grpChg>
      </pc:sldChg>
      <pc:sldChg chg="add">
        <pc:chgData name="Cath Scanlon" userId="217f4c6b-e607-4a48-bdce-98b05a0a86c5" providerId="ADAL" clId="{96A33E8D-800B-4032-9C46-BBAECD4B31BC}" dt="2019-01-24T10:53:03.011" v="1250"/>
        <pc:sldMkLst>
          <pc:docMk/>
          <pc:sldMk cId="1797032197" sldId="379"/>
        </pc:sldMkLst>
      </pc:sldChg>
      <pc:sldChg chg="modSp add">
        <pc:chgData name="Cath Scanlon" userId="217f4c6b-e607-4a48-bdce-98b05a0a86c5" providerId="ADAL" clId="{96A33E8D-800B-4032-9C46-BBAECD4B31BC}" dt="2019-01-24T10:53:57.519" v="1280" actId="20577"/>
        <pc:sldMkLst>
          <pc:docMk/>
          <pc:sldMk cId="163219704" sldId="380"/>
        </pc:sldMkLst>
        <pc:spChg chg="mod">
          <ac:chgData name="Cath Scanlon" userId="217f4c6b-e607-4a48-bdce-98b05a0a86c5" providerId="ADAL" clId="{96A33E8D-800B-4032-9C46-BBAECD4B31BC}" dt="2019-01-24T10:53:57.519" v="1280" actId="20577"/>
          <ac:spMkLst>
            <pc:docMk/>
            <pc:sldMk cId="163219704" sldId="380"/>
            <ac:spMk id="19" creationId="{5252A847-DE45-4FA3-A1F8-EEBEB845FF8E}"/>
          </ac:spMkLst>
        </pc:spChg>
      </pc:sldChg>
    </pc:docChg>
  </pc:docChgLst>
  <pc:docChgLst>
    <pc:chgData name="Ashleigh Sobol" userId="8430f2a2-602f-4dde-a79b-412efd9dd8bf" providerId="ADAL" clId="{945C51C1-2AFD-4D2A-8B01-38125315A474}"/>
    <pc:docChg chg="modSld">
      <pc:chgData name="Ashleigh Sobol" userId="8430f2a2-602f-4dde-a79b-412efd9dd8bf" providerId="ADAL" clId="{945C51C1-2AFD-4D2A-8B01-38125315A474}" dt="2018-11-06T09:07:31.625" v="0"/>
      <pc:docMkLst>
        <pc:docMk/>
      </pc:docMkLst>
      <pc:sldChg chg="modSp">
        <pc:chgData name="Ashleigh Sobol" userId="8430f2a2-602f-4dde-a79b-412efd9dd8bf" providerId="ADAL" clId="{945C51C1-2AFD-4D2A-8B01-38125315A474}" dt="2018-11-06T09:07:31.625" v="0"/>
        <pc:sldMkLst>
          <pc:docMk/>
          <pc:sldMk cId="2637481266" sldId="256"/>
        </pc:sldMkLst>
        <pc:spChg chg="mod">
          <ac:chgData name="Ashleigh Sobol" userId="8430f2a2-602f-4dde-a79b-412efd9dd8bf" providerId="ADAL" clId="{945C51C1-2AFD-4D2A-8B01-38125315A474}" dt="2018-11-06T09:07:31.625" v="0"/>
          <ac:spMkLst>
            <pc:docMk/>
            <pc:sldMk cId="2637481266" sldId="256"/>
            <ac:spMk id="7" creationId="{277FDC6C-B99A-4ED8-B341-A52126824B67}"/>
          </ac:spMkLst>
        </pc:spChg>
      </pc:sldChg>
      <pc:sldChg chg="modSp">
        <pc:chgData name="Ashleigh Sobol" userId="8430f2a2-602f-4dde-a79b-412efd9dd8bf" providerId="ADAL" clId="{945C51C1-2AFD-4D2A-8B01-38125315A474}" dt="2018-11-06T09:07:31.625" v="0"/>
        <pc:sldMkLst>
          <pc:docMk/>
          <pc:sldMk cId="636014570" sldId="314"/>
        </pc:sldMkLst>
        <pc:spChg chg="mod">
          <ac:chgData name="Ashleigh Sobol" userId="8430f2a2-602f-4dde-a79b-412efd9dd8bf" providerId="ADAL" clId="{945C51C1-2AFD-4D2A-8B01-38125315A474}" dt="2018-11-06T09:07:31.625" v="0"/>
          <ac:spMkLst>
            <pc:docMk/>
            <pc:sldMk cId="636014570" sldId="314"/>
            <ac:spMk id="7" creationId="{84B107DC-B90C-4A45-B422-BA8DE29C2552}"/>
          </ac:spMkLst>
        </pc:spChg>
      </pc:sldChg>
      <pc:sldChg chg="modSp">
        <pc:chgData name="Ashleigh Sobol" userId="8430f2a2-602f-4dde-a79b-412efd9dd8bf" providerId="ADAL" clId="{945C51C1-2AFD-4D2A-8B01-38125315A474}" dt="2018-11-06T09:07:31.625" v="0"/>
        <pc:sldMkLst>
          <pc:docMk/>
          <pc:sldMk cId="1071900124" sldId="355"/>
        </pc:sldMkLst>
        <pc:spChg chg="mod">
          <ac:chgData name="Ashleigh Sobol" userId="8430f2a2-602f-4dde-a79b-412efd9dd8bf" providerId="ADAL" clId="{945C51C1-2AFD-4D2A-8B01-38125315A474}" dt="2018-11-06T09:07:31.625" v="0"/>
          <ac:spMkLst>
            <pc:docMk/>
            <pc:sldMk cId="1071900124" sldId="355"/>
            <ac:spMk id="7" creationId="{F2267ACB-233E-41BC-B01B-8F3DC45483E4}"/>
          </ac:spMkLst>
        </pc:spChg>
      </pc:sldChg>
      <pc:sldChg chg="modSp">
        <pc:chgData name="Ashleigh Sobol" userId="8430f2a2-602f-4dde-a79b-412efd9dd8bf" providerId="ADAL" clId="{945C51C1-2AFD-4D2A-8B01-38125315A474}" dt="2018-11-06T09:07:31.625" v="0"/>
        <pc:sldMkLst>
          <pc:docMk/>
          <pc:sldMk cId="36917022" sldId="360"/>
        </pc:sldMkLst>
        <pc:spChg chg="mod">
          <ac:chgData name="Ashleigh Sobol" userId="8430f2a2-602f-4dde-a79b-412efd9dd8bf" providerId="ADAL" clId="{945C51C1-2AFD-4D2A-8B01-38125315A474}" dt="2018-11-06T09:07:31.625" v="0"/>
          <ac:spMkLst>
            <pc:docMk/>
            <pc:sldMk cId="36917022" sldId="360"/>
            <ac:spMk id="7" creationId="{B632E459-9B27-4467-B89C-78410207B713}"/>
          </ac:spMkLst>
        </pc:spChg>
      </pc:sldChg>
    </pc:docChg>
  </pc:docChgLst>
  <pc:docChgLst>
    <pc:chgData name="Theresa Hodgson" userId="213b339f-9e68-4d61-b6e1-9aa385d3ff46" providerId="ADAL" clId="{CEDF6EAB-48B3-4E8B-B988-15571ECC3495}"/>
    <pc:docChg chg="undo custSel addSld delSld modSld sldOrd">
      <pc:chgData name="Theresa Hodgson" userId="213b339f-9e68-4d61-b6e1-9aa385d3ff46" providerId="ADAL" clId="{CEDF6EAB-48B3-4E8B-B988-15571ECC3495}" dt="2018-11-12T09:51:28.879" v="1697" actId="20577"/>
      <pc:docMkLst>
        <pc:docMk/>
      </pc:docMkLst>
      <pc:sldChg chg="modSp">
        <pc:chgData name="Theresa Hodgson" userId="213b339f-9e68-4d61-b6e1-9aa385d3ff46" providerId="ADAL" clId="{CEDF6EAB-48B3-4E8B-B988-15571ECC3495}" dt="2018-11-12T09:51:28.879" v="1697" actId="20577"/>
        <pc:sldMkLst>
          <pc:docMk/>
          <pc:sldMk cId="2637481266" sldId="256"/>
        </pc:sldMkLst>
        <pc:spChg chg="mod">
          <ac:chgData name="Theresa Hodgson" userId="213b339f-9e68-4d61-b6e1-9aa385d3ff46" providerId="ADAL" clId="{CEDF6EAB-48B3-4E8B-B988-15571ECC3495}" dt="2018-11-09T10:46:34.597" v="72" actId="313"/>
          <ac:spMkLst>
            <pc:docMk/>
            <pc:sldMk cId="2637481266" sldId="256"/>
            <ac:spMk id="7" creationId="{277FDC6C-B99A-4ED8-B341-A52126824B67}"/>
          </ac:spMkLst>
        </pc:spChg>
        <pc:spChg chg="mod">
          <ac:chgData name="Theresa Hodgson" userId="213b339f-9e68-4d61-b6e1-9aa385d3ff46" providerId="ADAL" clId="{CEDF6EAB-48B3-4E8B-B988-15571ECC3495}" dt="2018-11-12T09:51:28.879" v="1697" actId="20577"/>
          <ac:spMkLst>
            <pc:docMk/>
            <pc:sldMk cId="2637481266" sldId="256"/>
            <ac:spMk id="19" creationId="{5252A847-DE45-4FA3-A1F8-EEBEB845FF8E}"/>
          </ac:spMkLst>
        </pc:spChg>
      </pc:sldChg>
      <pc:sldChg chg="addSp delSp modSp">
        <pc:chgData name="Theresa Hodgson" userId="213b339f-9e68-4d61-b6e1-9aa385d3ff46" providerId="ADAL" clId="{CEDF6EAB-48B3-4E8B-B988-15571ECC3495}" dt="2018-11-12T09:50:49.527" v="1641" actId="478"/>
        <pc:sldMkLst>
          <pc:docMk/>
          <pc:sldMk cId="636014570" sldId="314"/>
        </pc:sldMkLst>
        <pc:spChg chg="mod">
          <ac:chgData name="Theresa Hodgson" userId="213b339f-9e68-4d61-b6e1-9aa385d3ff46" providerId="ADAL" clId="{CEDF6EAB-48B3-4E8B-B988-15571ECC3495}" dt="2018-11-09T10:46:37.792" v="76" actId="313"/>
          <ac:spMkLst>
            <pc:docMk/>
            <pc:sldMk cId="636014570" sldId="314"/>
            <ac:spMk id="7" creationId="{84B107DC-B90C-4A45-B422-BA8DE29C2552}"/>
          </ac:spMkLst>
        </pc:spChg>
        <pc:spChg chg="mod">
          <ac:chgData name="Theresa Hodgson" userId="213b339f-9e68-4d61-b6e1-9aa385d3ff46" providerId="ADAL" clId="{CEDF6EAB-48B3-4E8B-B988-15571ECC3495}" dt="2018-11-12T09:50:39.690" v="1637" actId="20577"/>
          <ac:spMkLst>
            <pc:docMk/>
            <pc:sldMk cId="636014570" sldId="314"/>
            <ac:spMk id="19" creationId="{5252A847-DE45-4FA3-A1F8-EEBEB845FF8E}"/>
          </ac:spMkLst>
        </pc:spChg>
        <pc:grpChg chg="add del mod">
          <ac:chgData name="Theresa Hodgson" userId="213b339f-9e68-4d61-b6e1-9aa385d3ff46" providerId="ADAL" clId="{CEDF6EAB-48B3-4E8B-B988-15571ECC3495}" dt="2018-11-12T09:50:49.527" v="1641" actId="478"/>
          <ac:grpSpMkLst>
            <pc:docMk/>
            <pc:sldMk cId="636014570" sldId="314"/>
            <ac:grpSpMk id="12" creationId="{FE902FB6-3A47-41D6-B303-DE3D611642DB}"/>
          </ac:grpSpMkLst>
        </pc:grpChg>
        <pc:graphicFrameChg chg="add del mod">
          <ac:chgData name="Theresa Hodgson" userId="213b339f-9e68-4d61-b6e1-9aa385d3ff46" providerId="ADAL" clId="{CEDF6EAB-48B3-4E8B-B988-15571ECC3495}" dt="2018-11-09T14:38:09.757" v="913"/>
          <ac:graphicFrameMkLst>
            <pc:docMk/>
            <pc:sldMk cId="636014570" sldId="314"/>
            <ac:graphicFrameMk id="6" creationId="{6F19B433-92C4-48A6-B9B0-3CC44A873528}"/>
          </ac:graphicFrameMkLst>
        </pc:graphicFrameChg>
        <pc:graphicFrameChg chg="add del mod">
          <ac:chgData name="Theresa Hodgson" userId="213b339f-9e68-4d61-b6e1-9aa385d3ff46" providerId="ADAL" clId="{CEDF6EAB-48B3-4E8B-B988-15571ECC3495}" dt="2018-11-09T14:38:09.757" v="913"/>
          <ac:graphicFrameMkLst>
            <pc:docMk/>
            <pc:sldMk cId="636014570" sldId="314"/>
            <ac:graphicFrameMk id="9" creationId="{564D615C-C94A-4BD8-AC1A-76FD8009FC18}"/>
          </ac:graphicFrameMkLst>
        </pc:graphicFrameChg>
        <pc:graphicFrameChg chg="add del mod modGraphic">
          <ac:chgData name="Theresa Hodgson" userId="213b339f-9e68-4d61-b6e1-9aa385d3ff46" providerId="ADAL" clId="{CEDF6EAB-48B3-4E8B-B988-15571ECC3495}" dt="2018-11-09T15:11:19.253" v="1209" actId="478"/>
          <ac:graphicFrameMkLst>
            <pc:docMk/>
            <pc:sldMk cId="636014570" sldId="314"/>
            <ac:graphicFrameMk id="10" creationId="{9F100268-57A1-41E4-9633-0AA5D9BED606}"/>
          </ac:graphicFrameMkLst>
        </pc:graphicFrameChg>
        <pc:graphicFrameChg chg="add del mod modGraphic">
          <ac:chgData name="Theresa Hodgson" userId="213b339f-9e68-4d61-b6e1-9aa385d3ff46" providerId="ADAL" clId="{CEDF6EAB-48B3-4E8B-B988-15571ECC3495}" dt="2018-11-12T09:50:47.522" v="1640" actId="478"/>
          <ac:graphicFrameMkLst>
            <pc:docMk/>
            <pc:sldMk cId="636014570" sldId="314"/>
            <ac:graphicFrameMk id="11" creationId="{28C302ED-874F-4694-B213-996C1949D707}"/>
          </ac:graphicFrameMkLst>
        </pc:graphicFrameChg>
        <pc:graphicFrameChg chg="add del mod modGraphic">
          <ac:chgData name="Theresa Hodgson" userId="213b339f-9e68-4d61-b6e1-9aa385d3ff46" providerId="ADAL" clId="{CEDF6EAB-48B3-4E8B-B988-15571ECC3495}" dt="2018-11-12T09:50:45.381" v="1639" actId="478"/>
          <ac:graphicFrameMkLst>
            <pc:docMk/>
            <pc:sldMk cId="636014570" sldId="314"/>
            <ac:graphicFrameMk id="17" creationId="{54B0CF32-C419-4047-8B48-814048F1CC35}"/>
          </ac:graphicFrameMkLst>
        </pc:graphicFrameChg>
      </pc:sldChg>
      <pc:sldChg chg="addSp delSp modSp ord">
        <pc:chgData name="Theresa Hodgson" userId="213b339f-9e68-4d61-b6e1-9aa385d3ff46" providerId="ADAL" clId="{CEDF6EAB-48B3-4E8B-B988-15571ECC3495}" dt="2018-11-12T09:50:17.996" v="1593" actId="6549"/>
        <pc:sldMkLst>
          <pc:docMk/>
          <pc:sldMk cId="1071900124" sldId="355"/>
        </pc:sldMkLst>
        <pc:spChg chg="mod">
          <ac:chgData name="Theresa Hodgson" userId="213b339f-9e68-4d61-b6e1-9aa385d3ff46" providerId="ADAL" clId="{CEDF6EAB-48B3-4E8B-B988-15571ECC3495}" dt="2018-11-09T10:46:38.378" v="77" actId="313"/>
          <ac:spMkLst>
            <pc:docMk/>
            <pc:sldMk cId="1071900124" sldId="355"/>
            <ac:spMk id="7" creationId="{F2267ACB-233E-41BC-B01B-8F3DC45483E4}"/>
          </ac:spMkLst>
        </pc:spChg>
        <pc:spChg chg="mod">
          <ac:chgData name="Theresa Hodgson" userId="213b339f-9e68-4d61-b6e1-9aa385d3ff46" providerId="ADAL" clId="{CEDF6EAB-48B3-4E8B-B988-15571ECC3495}" dt="2018-11-12T09:50:17.996" v="1593" actId="6549"/>
          <ac:spMkLst>
            <pc:docMk/>
            <pc:sldMk cId="1071900124" sldId="355"/>
            <ac:spMk id="19" creationId="{5252A847-DE45-4FA3-A1F8-EEBEB845FF8E}"/>
          </ac:spMkLst>
        </pc:spChg>
        <pc:graphicFrameChg chg="add del mod modGraphic">
          <ac:chgData name="Theresa Hodgson" userId="213b339f-9e68-4d61-b6e1-9aa385d3ff46" providerId="ADAL" clId="{CEDF6EAB-48B3-4E8B-B988-15571ECC3495}" dt="2018-11-12T09:50:16.232" v="1592" actId="478"/>
          <ac:graphicFrameMkLst>
            <pc:docMk/>
            <pc:sldMk cId="1071900124" sldId="355"/>
            <ac:graphicFrameMk id="6" creationId="{4E4E4B99-B3C7-4E8E-9364-4464F849422A}"/>
          </ac:graphicFrameMkLst>
        </pc:graphicFrameChg>
      </pc:sldChg>
      <pc:sldChg chg="addSp delSp modSp">
        <pc:chgData name="Theresa Hodgson" userId="213b339f-9e68-4d61-b6e1-9aa385d3ff46" providerId="ADAL" clId="{CEDF6EAB-48B3-4E8B-B988-15571ECC3495}" dt="2018-11-12T09:50:00.859" v="1583" actId="478"/>
        <pc:sldMkLst>
          <pc:docMk/>
          <pc:sldMk cId="36917022" sldId="360"/>
        </pc:sldMkLst>
        <pc:spChg chg="add del mod">
          <ac:chgData name="Theresa Hodgson" userId="213b339f-9e68-4d61-b6e1-9aa385d3ff46" providerId="ADAL" clId="{CEDF6EAB-48B3-4E8B-B988-15571ECC3495}" dt="2018-11-09T12:26:19.824" v="552" actId="478"/>
          <ac:spMkLst>
            <pc:docMk/>
            <pc:sldMk cId="36917022" sldId="360"/>
            <ac:spMk id="2" creationId="{D368A0D9-8637-48BC-870E-888547FCAE5D}"/>
          </ac:spMkLst>
        </pc:spChg>
        <pc:spChg chg="mod">
          <ac:chgData name="Theresa Hodgson" userId="213b339f-9e68-4d61-b6e1-9aa385d3ff46" providerId="ADAL" clId="{CEDF6EAB-48B3-4E8B-B988-15571ECC3495}" dt="2018-11-09T10:46:37.244" v="75" actId="313"/>
          <ac:spMkLst>
            <pc:docMk/>
            <pc:sldMk cId="36917022" sldId="360"/>
            <ac:spMk id="7" creationId="{B632E459-9B27-4467-B89C-78410207B713}"/>
          </ac:spMkLst>
        </pc:spChg>
        <pc:spChg chg="mod">
          <ac:chgData name="Theresa Hodgson" userId="213b339f-9e68-4d61-b6e1-9aa385d3ff46" providerId="ADAL" clId="{CEDF6EAB-48B3-4E8B-B988-15571ECC3495}" dt="2018-11-12T09:49:56.995" v="1582" actId="6549"/>
          <ac:spMkLst>
            <pc:docMk/>
            <pc:sldMk cId="36917022" sldId="360"/>
            <ac:spMk id="19" creationId="{5252A847-DE45-4FA3-A1F8-EEBEB845FF8E}"/>
          </ac:spMkLst>
        </pc:spChg>
        <pc:graphicFrameChg chg="add del mod modGraphic">
          <ac:chgData name="Theresa Hodgson" userId="213b339f-9e68-4d61-b6e1-9aa385d3ff46" providerId="ADAL" clId="{CEDF6EAB-48B3-4E8B-B988-15571ECC3495}" dt="2018-11-09T12:21:28.410" v="507" actId="478"/>
          <ac:graphicFrameMkLst>
            <pc:docMk/>
            <pc:sldMk cId="36917022" sldId="360"/>
            <ac:graphicFrameMk id="9" creationId="{E67ED280-B8ED-4E03-A5A5-F3D7CC7D3D7F}"/>
          </ac:graphicFrameMkLst>
        </pc:graphicFrameChg>
        <pc:graphicFrameChg chg="add del mod modGraphic">
          <ac:chgData name="Theresa Hodgson" userId="213b339f-9e68-4d61-b6e1-9aa385d3ff46" providerId="ADAL" clId="{CEDF6EAB-48B3-4E8B-B988-15571ECC3495}" dt="2018-11-09T14:34:28.923" v="848" actId="478"/>
          <ac:graphicFrameMkLst>
            <pc:docMk/>
            <pc:sldMk cId="36917022" sldId="360"/>
            <ac:graphicFrameMk id="10" creationId="{705F366F-F49B-4CE5-B745-DCE0A33E6C15}"/>
          </ac:graphicFrameMkLst>
        </pc:graphicFrameChg>
        <pc:graphicFrameChg chg="add del mod modGraphic">
          <ac:chgData name="Theresa Hodgson" userId="213b339f-9e68-4d61-b6e1-9aa385d3ff46" providerId="ADAL" clId="{CEDF6EAB-48B3-4E8B-B988-15571ECC3495}" dt="2018-11-12T09:50:00.859" v="1583" actId="478"/>
          <ac:graphicFrameMkLst>
            <pc:docMk/>
            <pc:sldMk cId="36917022" sldId="360"/>
            <ac:graphicFrameMk id="11" creationId="{D5242800-5D10-4C2B-994E-5F7DFF3809A7}"/>
          </ac:graphicFrameMkLst>
        </pc:graphicFrameChg>
      </pc:sldChg>
      <pc:sldChg chg="modSp add">
        <pc:chgData name="Theresa Hodgson" userId="213b339f-9e68-4d61-b6e1-9aa385d3ff46" providerId="ADAL" clId="{CEDF6EAB-48B3-4E8B-B988-15571ECC3495}" dt="2018-11-12T09:49:42.405" v="1576" actId="6549"/>
        <pc:sldMkLst>
          <pc:docMk/>
          <pc:sldMk cId="1669721746" sldId="365"/>
        </pc:sldMkLst>
        <pc:spChg chg="mod">
          <ac:chgData name="Theresa Hodgson" userId="213b339f-9e68-4d61-b6e1-9aa385d3ff46" providerId="ADAL" clId="{CEDF6EAB-48B3-4E8B-B988-15571ECC3495}" dt="2018-11-12T09:49:42.405" v="1576" actId="6549"/>
          <ac:spMkLst>
            <pc:docMk/>
            <pc:sldMk cId="1669721746" sldId="365"/>
            <ac:spMk id="19" creationId="{5252A847-DE45-4FA3-A1F8-EEBEB845FF8E}"/>
          </ac:spMkLst>
        </pc:spChg>
      </pc:sldChg>
    </pc:docChg>
  </pc:docChgLst>
  <pc:docChgLst>
    <pc:chgData name="Ashleigh Sobol" userId="8430f2a2-602f-4dde-a79b-412efd9dd8bf" providerId="ADAL" clId="{314E36DF-02F4-4957-B175-8AD4C9F6E04E}"/>
  </pc:docChgLst>
  <pc:docChgLst>
    <pc:chgData name="Cath Scanlon" userId="217f4c6b-e607-4a48-bdce-98b05a0a86c5" providerId="ADAL" clId="{7E4346DC-469E-4A28-BF28-6E4EBFD4B2BA}"/>
    <pc:docChg chg="undo custSel modSld">
      <pc:chgData name="Cath Scanlon" userId="217f4c6b-e607-4a48-bdce-98b05a0a86c5" providerId="ADAL" clId="{7E4346DC-469E-4A28-BF28-6E4EBFD4B2BA}" dt="2019-01-25T13:59:38.536" v="213" actId="478"/>
      <pc:docMkLst>
        <pc:docMk/>
      </pc:docMkLst>
      <pc:sldChg chg="modSp">
        <pc:chgData name="Cath Scanlon" userId="217f4c6b-e607-4a48-bdce-98b05a0a86c5" providerId="ADAL" clId="{7E4346DC-469E-4A28-BF28-6E4EBFD4B2BA}" dt="2019-01-25T13:55:46.080" v="143" actId="1036"/>
        <pc:sldMkLst>
          <pc:docMk/>
          <pc:sldMk cId="1071900124" sldId="355"/>
        </pc:sldMkLst>
        <pc:spChg chg="mod">
          <ac:chgData name="Cath Scanlon" userId="217f4c6b-e607-4a48-bdce-98b05a0a86c5" providerId="ADAL" clId="{7E4346DC-469E-4A28-BF28-6E4EBFD4B2BA}" dt="2019-01-25T13:55:03.872" v="98" actId="12788"/>
          <ac:spMkLst>
            <pc:docMk/>
            <pc:sldMk cId="1071900124" sldId="355"/>
            <ac:spMk id="19" creationId="{5252A847-DE45-4FA3-A1F8-EEBEB845FF8E}"/>
          </ac:spMkLst>
        </pc:spChg>
        <pc:graphicFrameChg chg="mod modGraphic">
          <ac:chgData name="Cath Scanlon" userId="217f4c6b-e607-4a48-bdce-98b05a0a86c5" providerId="ADAL" clId="{7E4346DC-469E-4A28-BF28-6E4EBFD4B2BA}" dt="2019-01-25T13:55:46.080" v="143" actId="1036"/>
          <ac:graphicFrameMkLst>
            <pc:docMk/>
            <pc:sldMk cId="1071900124" sldId="355"/>
            <ac:graphicFrameMk id="6" creationId="{6807ED14-8507-4D6D-94FA-BDEA87234F1B}"/>
          </ac:graphicFrameMkLst>
        </pc:graphicFrameChg>
        <pc:graphicFrameChg chg="mod">
          <ac:chgData name="Cath Scanlon" userId="217f4c6b-e607-4a48-bdce-98b05a0a86c5" providerId="ADAL" clId="{7E4346DC-469E-4A28-BF28-6E4EBFD4B2BA}" dt="2019-01-25T13:55:46.080" v="143" actId="1036"/>
          <ac:graphicFrameMkLst>
            <pc:docMk/>
            <pc:sldMk cId="1071900124" sldId="355"/>
            <ac:graphicFrameMk id="10" creationId="{4B373E42-18CD-4D3D-B466-40A7721806BE}"/>
          </ac:graphicFrameMkLst>
        </pc:graphicFrameChg>
        <pc:graphicFrameChg chg="mod">
          <ac:chgData name="Cath Scanlon" userId="217f4c6b-e607-4a48-bdce-98b05a0a86c5" providerId="ADAL" clId="{7E4346DC-469E-4A28-BF28-6E4EBFD4B2BA}" dt="2019-01-25T13:55:46.080" v="143" actId="1036"/>
          <ac:graphicFrameMkLst>
            <pc:docMk/>
            <pc:sldMk cId="1071900124" sldId="355"/>
            <ac:graphicFrameMk id="11" creationId="{5BF8FA42-D3B7-41E2-A85A-CA7B61FDA1D2}"/>
          </ac:graphicFrameMkLst>
        </pc:graphicFrameChg>
      </pc:sldChg>
      <pc:sldChg chg="addSp delSp modSp">
        <pc:chgData name="Cath Scanlon" userId="217f4c6b-e607-4a48-bdce-98b05a0a86c5" providerId="ADAL" clId="{7E4346DC-469E-4A28-BF28-6E4EBFD4B2BA}" dt="2019-01-25T13:50:55.006" v="15" actId="20577"/>
        <pc:sldMkLst>
          <pc:docMk/>
          <pc:sldMk cId="36917022" sldId="360"/>
        </pc:sldMkLst>
        <pc:spChg chg="del mod topLvl">
          <ac:chgData name="Cath Scanlon" userId="217f4c6b-e607-4a48-bdce-98b05a0a86c5" providerId="ADAL" clId="{7E4346DC-469E-4A28-BF28-6E4EBFD4B2BA}" dt="2019-01-25T13:50:30.339" v="6" actId="478"/>
          <ac:spMkLst>
            <pc:docMk/>
            <pc:sldMk cId="36917022" sldId="360"/>
            <ac:spMk id="11" creationId="{0C9802B5-355B-486B-973E-245DC6C31CD8}"/>
          </ac:spMkLst>
        </pc:spChg>
        <pc:spChg chg="del mod topLvl">
          <ac:chgData name="Cath Scanlon" userId="217f4c6b-e607-4a48-bdce-98b05a0a86c5" providerId="ADAL" clId="{7E4346DC-469E-4A28-BF28-6E4EBFD4B2BA}" dt="2019-01-25T13:50:30.339" v="6" actId="478"/>
          <ac:spMkLst>
            <pc:docMk/>
            <pc:sldMk cId="36917022" sldId="360"/>
            <ac:spMk id="12" creationId="{4EFDE7FA-0D79-47A8-96D7-3B2B46360BCB}"/>
          </ac:spMkLst>
        </pc:spChg>
        <pc:spChg chg="del mod topLvl">
          <ac:chgData name="Cath Scanlon" userId="217f4c6b-e607-4a48-bdce-98b05a0a86c5" providerId="ADAL" clId="{7E4346DC-469E-4A28-BF28-6E4EBFD4B2BA}" dt="2019-01-25T13:50:30.339" v="6" actId="478"/>
          <ac:spMkLst>
            <pc:docMk/>
            <pc:sldMk cId="36917022" sldId="360"/>
            <ac:spMk id="13" creationId="{0331794C-7BB3-4466-A02B-D4E1328450F2}"/>
          </ac:spMkLst>
        </pc:spChg>
        <pc:spChg chg="del mod topLvl">
          <ac:chgData name="Cath Scanlon" userId="217f4c6b-e607-4a48-bdce-98b05a0a86c5" providerId="ADAL" clId="{7E4346DC-469E-4A28-BF28-6E4EBFD4B2BA}" dt="2019-01-25T13:50:30.339" v="6" actId="478"/>
          <ac:spMkLst>
            <pc:docMk/>
            <pc:sldMk cId="36917022" sldId="360"/>
            <ac:spMk id="14" creationId="{3085956B-6905-4F59-B21D-B483C1BC954B}"/>
          </ac:spMkLst>
        </pc:spChg>
        <pc:spChg chg="del mod topLvl">
          <ac:chgData name="Cath Scanlon" userId="217f4c6b-e607-4a48-bdce-98b05a0a86c5" providerId="ADAL" clId="{7E4346DC-469E-4A28-BF28-6E4EBFD4B2BA}" dt="2019-01-25T13:50:30.339" v="6" actId="478"/>
          <ac:spMkLst>
            <pc:docMk/>
            <pc:sldMk cId="36917022" sldId="360"/>
            <ac:spMk id="15" creationId="{6ACBCA4D-15D3-40E7-86E3-72C9E728C004}"/>
          </ac:spMkLst>
        </pc:spChg>
        <pc:spChg chg="del mod topLvl">
          <ac:chgData name="Cath Scanlon" userId="217f4c6b-e607-4a48-bdce-98b05a0a86c5" providerId="ADAL" clId="{7E4346DC-469E-4A28-BF28-6E4EBFD4B2BA}" dt="2019-01-25T13:50:30.339" v="6" actId="478"/>
          <ac:spMkLst>
            <pc:docMk/>
            <pc:sldMk cId="36917022" sldId="360"/>
            <ac:spMk id="16" creationId="{50C180F4-797B-4667-8798-72A62D850B3E}"/>
          </ac:spMkLst>
        </pc:spChg>
        <pc:spChg chg="mod topLvl">
          <ac:chgData name="Cath Scanlon" userId="217f4c6b-e607-4a48-bdce-98b05a0a86c5" providerId="ADAL" clId="{7E4346DC-469E-4A28-BF28-6E4EBFD4B2BA}" dt="2019-01-25T13:50:32.914" v="7" actId="164"/>
          <ac:spMkLst>
            <pc:docMk/>
            <pc:sldMk cId="36917022" sldId="360"/>
            <ac:spMk id="17" creationId="{BED86851-F562-4295-A4E7-7421F78A85BB}"/>
          </ac:spMkLst>
        </pc:spChg>
        <pc:spChg chg="mod">
          <ac:chgData name="Cath Scanlon" userId="217f4c6b-e607-4a48-bdce-98b05a0a86c5" providerId="ADAL" clId="{7E4346DC-469E-4A28-BF28-6E4EBFD4B2BA}" dt="2019-01-25T13:50:55.006" v="15" actId="20577"/>
          <ac:spMkLst>
            <pc:docMk/>
            <pc:sldMk cId="36917022" sldId="360"/>
            <ac:spMk id="19" creationId="{5252A847-DE45-4FA3-A1F8-EEBEB845FF8E}"/>
          </ac:spMkLst>
        </pc:spChg>
        <pc:spChg chg="mod topLvl">
          <ac:chgData name="Cath Scanlon" userId="217f4c6b-e607-4a48-bdce-98b05a0a86c5" providerId="ADAL" clId="{7E4346DC-469E-4A28-BF28-6E4EBFD4B2BA}" dt="2019-01-25T13:50:32.914" v="7" actId="164"/>
          <ac:spMkLst>
            <pc:docMk/>
            <pc:sldMk cId="36917022" sldId="360"/>
            <ac:spMk id="20" creationId="{09A3412B-174B-4238-9103-1098EA6BA716}"/>
          </ac:spMkLst>
        </pc:spChg>
        <pc:spChg chg="mod topLvl">
          <ac:chgData name="Cath Scanlon" userId="217f4c6b-e607-4a48-bdce-98b05a0a86c5" providerId="ADAL" clId="{7E4346DC-469E-4A28-BF28-6E4EBFD4B2BA}" dt="2019-01-25T13:50:32.914" v="7" actId="164"/>
          <ac:spMkLst>
            <pc:docMk/>
            <pc:sldMk cId="36917022" sldId="360"/>
            <ac:spMk id="21" creationId="{93472BE3-D813-4629-93EF-F3B528512874}"/>
          </ac:spMkLst>
        </pc:spChg>
        <pc:spChg chg="mod topLvl">
          <ac:chgData name="Cath Scanlon" userId="217f4c6b-e607-4a48-bdce-98b05a0a86c5" providerId="ADAL" clId="{7E4346DC-469E-4A28-BF28-6E4EBFD4B2BA}" dt="2019-01-25T13:50:32.914" v="7" actId="164"/>
          <ac:spMkLst>
            <pc:docMk/>
            <pc:sldMk cId="36917022" sldId="360"/>
            <ac:spMk id="22" creationId="{0B0F0DB7-5E06-4A39-9B08-11346A3147A6}"/>
          </ac:spMkLst>
        </pc:spChg>
        <pc:spChg chg="mod topLvl">
          <ac:chgData name="Cath Scanlon" userId="217f4c6b-e607-4a48-bdce-98b05a0a86c5" providerId="ADAL" clId="{7E4346DC-469E-4A28-BF28-6E4EBFD4B2BA}" dt="2019-01-25T13:50:32.914" v="7" actId="164"/>
          <ac:spMkLst>
            <pc:docMk/>
            <pc:sldMk cId="36917022" sldId="360"/>
            <ac:spMk id="23" creationId="{F56DD98D-B346-4D2E-A716-7040650DE384}"/>
          </ac:spMkLst>
        </pc:spChg>
        <pc:spChg chg="mod topLvl">
          <ac:chgData name="Cath Scanlon" userId="217f4c6b-e607-4a48-bdce-98b05a0a86c5" providerId="ADAL" clId="{7E4346DC-469E-4A28-BF28-6E4EBFD4B2BA}" dt="2019-01-25T13:50:32.914" v="7" actId="164"/>
          <ac:spMkLst>
            <pc:docMk/>
            <pc:sldMk cId="36917022" sldId="360"/>
            <ac:spMk id="24" creationId="{CAD5AAA0-CE6E-4638-B8E9-32AE1CB7BCEC}"/>
          </ac:spMkLst>
        </pc:spChg>
        <pc:spChg chg="add mod">
          <ac:chgData name="Cath Scanlon" userId="217f4c6b-e607-4a48-bdce-98b05a0a86c5" providerId="ADAL" clId="{7E4346DC-469E-4A28-BF28-6E4EBFD4B2BA}" dt="2019-01-25T13:50:32.914" v="7" actId="164"/>
          <ac:spMkLst>
            <pc:docMk/>
            <pc:sldMk cId="36917022" sldId="360"/>
            <ac:spMk id="27" creationId="{6F7AAEB5-2284-4E16-B4BD-D7B358E62DE8}"/>
          </ac:spMkLst>
        </pc:spChg>
        <pc:spChg chg="add mod">
          <ac:chgData name="Cath Scanlon" userId="217f4c6b-e607-4a48-bdce-98b05a0a86c5" providerId="ADAL" clId="{7E4346DC-469E-4A28-BF28-6E4EBFD4B2BA}" dt="2019-01-25T13:50:32.914" v="7" actId="164"/>
          <ac:spMkLst>
            <pc:docMk/>
            <pc:sldMk cId="36917022" sldId="360"/>
            <ac:spMk id="28" creationId="{FBF15069-D466-4B93-B792-329B417D467A}"/>
          </ac:spMkLst>
        </pc:spChg>
        <pc:spChg chg="add del mod">
          <ac:chgData name="Cath Scanlon" userId="217f4c6b-e607-4a48-bdce-98b05a0a86c5" providerId="ADAL" clId="{7E4346DC-469E-4A28-BF28-6E4EBFD4B2BA}" dt="2019-01-25T13:50:30.339" v="6" actId="478"/>
          <ac:spMkLst>
            <pc:docMk/>
            <pc:sldMk cId="36917022" sldId="360"/>
            <ac:spMk id="29" creationId="{920B5896-84B4-4ED0-AF71-6F8F729B6FE8}"/>
          </ac:spMkLst>
        </pc:spChg>
        <pc:spChg chg="add del mod">
          <ac:chgData name="Cath Scanlon" userId="217f4c6b-e607-4a48-bdce-98b05a0a86c5" providerId="ADAL" clId="{7E4346DC-469E-4A28-BF28-6E4EBFD4B2BA}" dt="2019-01-25T13:50:30.339" v="6" actId="478"/>
          <ac:spMkLst>
            <pc:docMk/>
            <pc:sldMk cId="36917022" sldId="360"/>
            <ac:spMk id="30" creationId="{EE25FBF7-54D7-402D-95BA-E3857D917727}"/>
          </ac:spMkLst>
        </pc:spChg>
        <pc:grpChg chg="add mod">
          <ac:chgData name="Cath Scanlon" userId="217f4c6b-e607-4a48-bdce-98b05a0a86c5" providerId="ADAL" clId="{7E4346DC-469E-4A28-BF28-6E4EBFD4B2BA}" dt="2019-01-25T13:50:46.159" v="11" actId="164"/>
          <ac:grpSpMkLst>
            <pc:docMk/>
            <pc:sldMk cId="36917022" sldId="360"/>
            <ac:grpSpMk id="2" creationId="{BD075A5E-562F-494E-8079-564F4FD11A2A}"/>
          </ac:grpSpMkLst>
        </pc:grpChg>
        <pc:grpChg chg="add mod">
          <ac:chgData name="Cath Scanlon" userId="217f4c6b-e607-4a48-bdce-98b05a0a86c5" providerId="ADAL" clId="{7E4346DC-469E-4A28-BF28-6E4EBFD4B2BA}" dt="2019-01-25T13:50:46.159" v="11" actId="164"/>
          <ac:grpSpMkLst>
            <pc:docMk/>
            <pc:sldMk cId="36917022" sldId="360"/>
            <ac:grpSpMk id="3" creationId="{C62EA813-F37E-4DCD-8320-1814ECB46CC6}"/>
          </ac:grpSpMkLst>
        </pc:grpChg>
        <pc:grpChg chg="del">
          <ac:chgData name="Cath Scanlon" userId="217f4c6b-e607-4a48-bdce-98b05a0a86c5" providerId="ADAL" clId="{7E4346DC-469E-4A28-BF28-6E4EBFD4B2BA}" dt="2019-01-25T13:50:15.320" v="2" actId="165"/>
          <ac:grpSpMkLst>
            <pc:docMk/>
            <pc:sldMk cId="36917022" sldId="360"/>
            <ac:grpSpMk id="6" creationId="{F177209B-96DF-4C15-A6F8-DCE6962C9E41}"/>
          </ac:grpSpMkLst>
        </pc:grpChg>
        <pc:grpChg chg="del mod topLvl">
          <ac:chgData name="Cath Scanlon" userId="217f4c6b-e607-4a48-bdce-98b05a0a86c5" providerId="ADAL" clId="{7E4346DC-469E-4A28-BF28-6E4EBFD4B2BA}" dt="2019-01-25T13:50:17.047" v="3" actId="165"/>
          <ac:grpSpMkLst>
            <pc:docMk/>
            <pc:sldMk cId="36917022" sldId="360"/>
            <ac:grpSpMk id="9" creationId="{C51D3E9D-ECF3-46B4-9B04-1C6C9109B8B6}"/>
          </ac:grpSpMkLst>
        </pc:grpChg>
        <pc:grpChg chg="del mod topLvl">
          <ac:chgData name="Cath Scanlon" userId="217f4c6b-e607-4a48-bdce-98b05a0a86c5" providerId="ADAL" clId="{7E4346DC-469E-4A28-BF28-6E4EBFD4B2BA}" dt="2019-01-25T13:50:17.047" v="3" actId="165"/>
          <ac:grpSpMkLst>
            <pc:docMk/>
            <pc:sldMk cId="36917022" sldId="360"/>
            <ac:grpSpMk id="10" creationId="{184E8993-8408-4EB3-A2C0-FC11ECC580C7}"/>
          </ac:grpSpMkLst>
        </pc:grpChg>
        <pc:grpChg chg="add mod">
          <ac:chgData name="Cath Scanlon" userId="217f4c6b-e607-4a48-bdce-98b05a0a86c5" providerId="ADAL" clId="{7E4346DC-469E-4A28-BF28-6E4EBFD4B2BA}" dt="2019-01-25T13:50:46.159" v="11" actId="164"/>
          <ac:grpSpMkLst>
            <pc:docMk/>
            <pc:sldMk cId="36917022" sldId="360"/>
            <ac:grpSpMk id="31" creationId="{708A2D8D-6988-437D-B87C-D6A5F94A0D2D}"/>
          </ac:grpSpMkLst>
        </pc:grpChg>
      </pc:sldChg>
      <pc:sldChg chg="addSp delSp modSp">
        <pc:chgData name="Cath Scanlon" userId="217f4c6b-e607-4a48-bdce-98b05a0a86c5" providerId="ADAL" clId="{7E4346DC-469E-4A28-BF28-6E4EBFD4B2BA}" dt="2019-01-25T13:53:45.911" v="82" actId="164"/>
        <pc:sldMkLst>
          <pc:docMk/>
          <pc:sldMk cId="1795911059" sldId="368"/>
        </pc:sldMkLst>
        <pc:spChg chg="mod">
          <ac:chgData name="Cath Scanlon" userId="217f4c6b-e607-4a48-bdce-98b05a0a86c5" providerId="ADAL" clId="{7E4346DC-469E-4A28-BF28-6E4EBFD4B2BA}" dt="2019-01-25T13:53:41.642" v="81" actId="12788"/>
          <ac:spMkLst>
            <pc:docMk/>
            <pc:sldMk cId="1795911059" sldId="368"/>
            <ac:spMk id="19" creationId="{5252A847-DE45-4FA3-A1F8-EEBEB845FF8E}"/>
          </ac:spMkLst>
        </pc:spChg>
        <pc:grpChg chg="add del mod">
          <ac:chgData name="Cath Scanlon" userId="217f4c6b-e607-4a48-bdce-98b05a0a86c5" providerId="ADAL" clId="{7E4346DC-469E-4A28-BF28-6E4EBFD4B2BA}" dt="2019-01-25T13:53:24.012" v="75" actId="165"/>
          <ac:grpSpMkLst>
            <pc:docMk/>
            <pc:sldMk cId="1795911059" sldId="368"/>
            <ac:grpSpMk id="2" creationId="{99463243-79C2-4170-BD56-027CACFEDA31}"/>
          </ac:grpSpMkLst>
        </pc:grpChg>
        <pc:grpChg chg="add mod">
          <ac:chgData name="Cath Scanlon" userId="217f4c6b-e607-4a48-bdce-98b05a0a86c5" providerId="ADAL" clId="{7E4346DC-469E-4A28-BF28-6E4EBFD4B2BA}" dt="2019-01-25T13:53:45.911" v="82" actId="164"/>
          <ac:grpSpMkLst>
            <pc:docMk/>
            <pc:sldMk cId="1795911059" sldId="368"/>
            <ac:grpSpMk id="3" creationId="{7C54EC15-0A2F-43C7-8ED8-57B935F02AAB}"/>
          </ac:grpSpMkLst>
        </pc:grpChg>
        <pc:grpChg chg="add mod">
          <ac:chgData name="Cath Scanlon" userId="217f4c6b-e607-4a48-bdce-98b05a0a86c5" providerId="ADAL" clId="{7E4346DC-469E-4A28-BF28-6E4EBFD4B2BA}" dt="2019-01-25T13:53:45.911" v="82" actId="164"/>
          <ac:grpSpMkLst>
            <pc:docMk/>
            <pc:sldMk cId="1795911059" sldId="368"/>
            <ac:grpSpMk id="4" creationId="{B182C49F-372C-4EFA-B6BB-268FFAB412FF}"/>
          </ac:grpSpMkLst>
        </pc:grpChg>
        <pc:grpChg chg="del">
          <ac:chgData name="Cath Scanlon" userId="217f4c6b-e607-4a48-bdce-98b05a0a86c5" providerId="ADAL" clId="{7E4346DC-469E-4A28-BF28-6E4EBFD4B2BA}" dt="2019-01-25T13:51:54.510" v="46" actId="165"/>
          <ac:grpSpMkLst>
            <pc:docMk/>
            <pc:sldMk cId="1795911059" sldId="368"/>
            <ac:grpSpMk id="9" creationId="{F608D95C-C0DD-484D-A18C-6B6C8D91524B}"/>
          </ac:grpSpMkLst>
        </pc:grpChg>
        <pc:grpChg chg="del mod topLvl">
          <ac:chgData name="Cath Scanlon" userId="217f4c6b-e607-4a48-bdce-98b05a0a86c5" providerId="ADAL" clId="{7E4346DC-469E-4A28-BF28-6E4EBFD4B2BA}" dt="2019-01-25T13:51:55.159" v="47" actId="165"/>
          <ac:grpSpMkLst>
            <pc:docMk/>
            <pc:sldMk cId="1795911059" sldId="368"/>
            <ac:grpSpMk id="10" creationId="{5E11D9AE-97F2-4039-A5BD-9E167C63108A}"/>
          </ac:grpSpMkLst>
        </pc:grpChg>
        <pc:grpChg chg="del mod topLvl">
          <ac:chgData name="Cath Scanlon" userId="217f4c6b-e607-4a48-bdce-98b05a0a86c5" providerId="ADAL" clId="{7E4346DC-469E-4A28-BF28-6E4EBFD4B2BA}" dt="2019-01-25T13:51:55.159" v="47" actId="165"/>
          <ac:grpSpMkLst>
            <pc:docMk/>
            <pc:sldMk cId="1795911059" sldId="368"/>
            <ac:grpSpMk id="11" creationId="{0331C4D6-785E-4A5F-A59A-9B1A1379DF1E}"/>
          </ac:grpSpMkLst>
        </pc:grpChg>
        <pc:grpChg chg="add del mod">
          <ac:chgData name="Cath Scanlon" userId="217f4c6b-e607-4a48-bdce-98b05a0a86c5" providerId="ADAL" clId="{7E4346DC-469E-4A28-BF28-6E4EBFD4B2BA}" dt="2019-01-25T13:53:14.956" v="71" actId="478"/>
          <ac:grpSpMkLst>
            <pc:docMk/>
            <pc:sldMk cId="1795911059" sldId="368"/>
            <ac:grpSpMk id="24" creationId="{B520097D-53A7-4A76-A82F-2CA3DE17C175}"/>
          </ac:grpSpMkLst>
        </pc:grpChg>
        <pc:grpChg chg="add mod">
          <ac:chgData name="Cath Scanlon" userId="217f4c6b-e607-4a48-bdce-98b05a0a86c5" providerId="ADAL" clId="{7E4346DC-469E-4A28-BF28-6E4EBFD4B2BA}" dt="2019-01-25T13:53:45.911" v="82" actId="164"/>
          <ac:grpSpMkLst>
            <pc:docMk/>
            <pc:sldMk cId="1795911059" sldId="368"/>
            <ac:grpSpMk id="31" creationId="{0BF526B1-3F85-47E1-9540-084DBFBA717A}"/>
          </ac:grpSpMkLst>
        </pc:grpChg>
        <pc:picChg chg="del mod topLvl">
          <ac:chgData name="Cath Scanlon" userId="217f4c6b-e607-4a48-bdce-98b05a0a86c5" providerId="ADAL" clId="{7E4346DC-469E-4A28-BF28-6E4EBFD4B2BA}" dt="2019-01-25T13:52:04.680" v="50" actId="478"/>
          <ac:picMkLst>
            <pc:docMk/>
            <pc:sldMk cId="1795911059" sldId="368"/>
            <ac:picMk id="12" creationId="{322C9056-0C81-43AB-940F-C9E3FCCB2920}"/>
          </ac:picMkLst>
        </pc:picChg>
        <pc:picChg chg="del mod topLvl">
          <ac:chgData name="Cath Scanlon" userId="217f4c6b-e607-4a48-bdce-98b05a0a86c5" providerId="ADAL" clId="{7E4346DC-469E-4A28-BF28-6E4EBFD4B2BA}" dt="2019-01-25T13:52:04.680" v="50" actId="478"/>
          <ac:picMkLst>
            <pc:docMk/>
            <pc:sldMk cId="1795911059" sldId="368"/>
            <ac:picMk id="13" creationId="{98BD32AC-D96C-4A03-9490-6C249ED93ACA}"/>
          </ac:picMkLst>
        </pc:picChg>
        <pc:picChg chg="del mod topLvl">
          <ac:chgData name="Cath Scanlon" userId="217f4c6b-e607-4a48-bdce-98b05a0a86c5" providerId="ADAL" clId="{7E4346DC-469E-4A28-BF28-6E4EBFD4B2BA}" dt="2019-01-25T13:52:04.680" v="50" actId="478"/>
          <ac:picMkLst>
            <pc:docMk/>
            <pc:sldMk cId="1795911059" sldId="368"/>
            <ac:picMk id="14" creationId="{25E77150-6151-405D-B20B-CEF70FB88D57}"/>
          </ac:picMkLst>
        </pc:picChg>
        <pc:picChg chg="del mod topLvl">
          <ac:chgData name="Cath Scanlon" userId="217f4c6b-e607-4a48-bdce-98b05a0a86c5" providerId="ADAL" clId="{7E4346DC-469E-4A28-BF28-6E4EBFD4B2BA}" dt="2019-01-25T13:52:04.680" v="50" actId="478"/>
          <ac:picMkLst>
            <pc:docMk/>
            <pc:sldMk cId="1795911059" sldId="368"/>
            <ac:picMk id="15" creationId="{FEA68FE6-1E79-41CC-ABEF-E0145F45C05E}"/>
          </ac:picMkLst>
        </pc:picChg>
        <pc:picChg chg="mod topLvl">
          <ac:chgData name="Cath Scanlon" userId="217f4c6b-e607-4a48-bdce-98b05a0a86c5" providerId="ADAL" clId="{7E4346DC-469E-4A28-BF28-6E4EBFD4B2BA}" dt="2019-01-25T13:53:34.372" v="78" actId="164"/>
          <ac:picMkLst>
            <pc:docMk/>
            <pc:sldMk cId="1795911059" sldId="368"/>
            <ac:picMk id="16" creationId="{B525B5CB-DEEC-4711-B63B-34D31CE9624D}"/>
          </ac:picMkLst>
        </pc:picChg>
        <pc:picChg chg="mod topLvl">
          <ac:chgData name="Cath Scanlon" userId="217f4c6b-e607-4a48-bdce-98b05a0a86c5" providerId="ADAL" clId="{7E4346DC-469E-4A28-BF28-6E4EBFD4B2BA}" dt="2019-01-25T13:53:34.372" v="78" actId="164"/>
          <ac:picMkLst>
            <pc:docMk/>
            <pc:sldMk cId="1795911059" sldId="368"/>
            <ac:picMk id="17" creationId="{4A8D202C-3503-4A08-82CF-6DC323903634}"/>
          </ac:picMkLst>
        </pc:picChg>
        <pc:picChg chg="mod topLvl">
          <ac:chgData name="Cath Scanlon" userId="217f4c6b-e607-4a48-bdce-98b05a0a86c5" providerId="ADAL" clId="{7E4346DC-469E-4A28-BF28-6E4EBFD4B2BA}" dt="2019-01-25T13:53:34.372" v="78" actId="164"/>
          <ac:picMkLst>
            <pc:docMk/>
            <pc:sldMk cId="1795911059" sldId="368"/>
            <ac:picMk id="20" creationId="{B232A1DD-4CF9-4027-97B2-6F6CB8A623F4}"/>
          </ac:picMkLst>
        </pc:picChg>
        <pc:picChg chg="mod topLvl">
          <ac:chgData name="Cath Scanlon" userId="217f4c6b-e607-4a48-bdce-98b05a0a86c5" providerId="ADAL" clId="{7E4346DC-469E-4A28-BF28-6E4EBFD4B2BA}" dt="2019-01-25T13:53:34.372" v="78" actId="164"/>
          <ac:picMkLst>
            <pc:docMk/>
            <pc:sldMk cId="1795911059" sldId="368"/>
            <ac:picMk id="21" creationId="{9D7A3BC3-FE92-4DF7-B0F9-482BBE6436CA}"/>
          </ac:picMkLst>
        </pc:picChg>
        <pc:picChg chg="add mod topLvl">
          <ac:chgData name="Cath Scanlon" userId="217f4c6b-e607-4a48-bdce-98b05a0a86c5" providerId="ADAL" clId="{7E4346DC-469E-4A28-BF28-6E4EBFD4B2BA}" dt="2019-01-25T13:53:34.372" v="78" actId="164"/>
          <ac:picMkLst>
            <pc:docMk/>
            <pc:sldMk cId="1795911059" sldId="368"/>
            <ac:picMk id="22" creationId="{3894E36C-1ED9-4002-BE0D-8E5B17B5B22A}"/>
          </ac:picMkLst>
        </pc:picChg>
        <pc:picChg chg="add del mod">
          <ac:chgData name="Cath Scanlon" userId="217f4c6b-e607-4a48-bdce-98b05a0a86c5" providerId="ADAL" clId="{7E4346DC-469E-4A28-BF28-6E4EBFD4B2BA}" dt="2019-01-25T13:52:04.680" v="50" actId="478"/>
          <ac:picMkLst>
            <pc:docMk/>
            <pc:sldMk cId="1795911059" sldId="368"/>
            <ac:picMk id="23" creationId="{96914249-786D-47B6-A45B-6FD800DC3FB8}"/>
          </ac:picMkLst>
        </pc:picChg>
        <pc:picChg chg="add mod">
          <ac:chgData name="Cath Scanlon" userId="217f4c6b-e607-4a48-bdce-98b05a0a86c5" providerId="ADAL" clId="{7E4346DC-469E-4A28-BF28-6E4EBFD4B2BA}" dt="2019-01-25T13:53:34.372" v="78" actId="164"/>
          <ac:picMkLst>
            <pc:docMk/>
            <pc:sldMk cId="1795911059" sldId="368"/>
            <ac:picMk id="30" creationId="{693D4808-08D4-4D1D-A3D8-9BBC935BFA4A}"/>
          </ac:picMkLst>
        </pc:picChg>
      </pc:sldChg>
      <pc:sldChg chg="addSp delSp modSp">
        <pc:chgData name="Cath Scanlon" userId="217f4c6b-e607-4a48-bdce-98b05a0a86c5" providerId="ADAL" clId="{7E4346DC-469E-4A28-BF28-6E4EBFD4B2BA}" dt="2019-01-25T13:51:36.210" v="43" actId="20577"/>
        <pc:sldMkLst>
          <pc:docMk/>
          <pc:sldMk cId="4271205412" sldId="369"/>
        </pc:sldMkLst>
        <pc:spChg chg="mod">
          <ac:chgData name="Cath Scanlon" userId="217f4c6b-e607-4a48-bdce-98b05a0a86c5" providerId="ADAL" clId="{7E4346DC-469E-4A28-BF28-6E4EBFD4B2BA}" dt="2019-01-25T13:51:36.210" v="43" actId="20577"/>
          <ac:spMkLst>
            <pc:docMk/>
            <pc:sldMk cId="4271205412" sldId="369"/>
            <ac:spMk id="19" creationId="{5252A847-DE45-4FA3-A1F8-EEBEB845FF8E}"/>
          </ac:spMkLst>
        </pc:spChg>
        <pc:grpChg chg="del">
          <ac:chgData name="Cath Scanlon" userId="217f4c6b-e607-4a48-bdce-98b05a0a86c5" providerId="ADAL" clId="{7E4346DC-469E-4A28-BF28-6E4EBFD4B2BA}" dt="2019-01-25T13:51:08.806" v="16" actId="478"/>
          <ac:grpSpMkLst>
            <pc:docMk/>
            <pc:sldMk cId="4271205412" sldId="369"/>
            <ac:grpSpMk id="6" creationId="{F177209B-96DF-4C15-A6F8-DCE6962C9E41}"/>
          </ac:grpSpMkLst>
        </pc:grpChg>
        <pc:grpChg chg="add">
          <ac:chgData name="Cath Scanlon" userId="217f4c6b-e607-4a48-bdce-98b05a0a86c5" providerId="ADAL" clId="{7E4346DC-469E-4A28-BF28-6E4EBFD4B2BA}" dt="2019-01-25T13:51:09.153" v="17"/>
          <ac:grpSpMkLst>
            <pc:docMk/>
            <pc:sldMk cId="4271205412" sldId="369"/>
            <ac:grpSpMk id="29" creationId="{E62EE362-9E09-4FA2-A87E-9CE82FCFAE26}"/>
          </ac:grpSpMkLst>
        </pc:grpChg>
        <pc:graphicFrameChg chg="modGraphic">
          <ac:chgData name="Cath Scanlon" userId="217f4c6b-e607-4a48-bdce-98b05a0a86c5" providerId="ADAL" clId="{7E4346DC-469E-4A28-BF28-6E4EBFD4B2BA}" dt="2019-01-25T13:51:18.606" v="20" actId="20577"/>
          <ac:graphicFrameMkLst>
            <pc:docMk/>
            <pc:sldMk cId="4271205412" sldId="369"/>
            <ac:graphicFrameMk id="27" creationId="{7A4EC881-BAF0-447E-B56A-C221E15581F3}"/>
          </ac:graphicFrameMkLst>
        </pc:graphicFrameChg>
        <pc:graphicFrameChg chg="modGraphic">
          <ac:chgData name="Cath Scanlon" userId="217f4c6b-e607-4a48-bdce-98b05a0a86c5" providerId="ADAL" clId="{7E4346DC-469E-4A28-BF28-6E4EBFD4B2BA}" dt="2019-01-25T13:51:20.404" v="21" actId="20577"/>
          <ac:graphicFrameMkLst>
            <pc:docMk/>
            <pc:sldMk cId="4271205412" sldId="369"/>
            <ac:graphicFrameMk id="28" creationId="{5FE77099-C2F4-4ED0-82F9-EBE5DE3EEAAE}"/>
          </ac:graphicFrameMkLst>
        </pc:graphicFrameChg>
      </pc:sldChg>
      <pc:sldChg chg="addSp delSp modSp">
        <pc:chgData name="Cath Scanlon" userId="217f4c6b-e607-4a48-bdce-98b05a0a86c5" providerId="ADAL" clId="{7E4346DC-469E-4A28-BF28-6E4EBFD4B2BA}" dt="2019-01-25T13:54:07.058" v="88" actId="1035"/>
        <pc:sldMkLst>
          <pc:docMk/>
          <pc:sldMk cId="3338615621" sldId="370"/>
        </pc:sldMkLst>
        <pc:spChg chg="mod">
          <ac:chgData name="Cath Scanlon" userId="217f4c6b-e607-4a48-bdce-98b05a0a86c5" providerId="ADAL" clId="{7E4346DC-469E-4A28-BF28-6E4EBFD4B2BA}" dt="2019-01-25T13:54:07.058" v="88" actId="1035"/>
          <ac:spMkLst>
            <pc:docMk/>
            <pc:sldMk cId="3338615621" sldId="370"/>
            <ac:spMk id="2" creationId="{86051E84-256B-4A5F-9115-56EC0A80024E}"/>
          </ac:spMkLst>
        </pc:spChg>
        <pc:grpChg chg="del">
          <ac:chgData name="Cath Scanlon" userId="217f4c6b-e607-4a48-bdce-98b05a0a86c5" providerId="ADAL" clId="{7E4346DC-469E-4A28-BF28-6E4EBFD4B2BA}" dt="2019-01-25T13:53:50.893" v="83" actId="478"/>
          <ac:grpSpMkLst>
            <pc:docMk/>
            <pc:sldMk cId="3338615621" sldId="370"/>
            <ac:grpSpMk id="9" creationId="{F608D95C-C0DD-484D-A18C-6B6C8D91524B}"/>
          </ac:grpSpMkLst>
        </pc:grpChg>
        <pc:grpChg chg="add">
          <ac:chgData name="Cath Scanlon" userId="217f4c6b-e607-4a48-bdce-98b05a0a86c5" providerId="ADAL" clId="{7E4346DC-469E-4A28-BF28-6E4EBFD4B2BA}" dt="2019-01-25T13:53:51.306" v="84"/>
          <ac:grpSpMkLst>
            <pc:docMk/>
            <pc:sldMk cId="3338615621" sldId="370"/>
            <ac:grpSpMk id="22" creationId="{D2FA39A9-373B-47D2-A47E-52E382A472E3}"/>
          </ac:grpSpMkLst>
        </pc:grpChg>
        <pc:graphicFrameChg chg="modGraphic">
          <ac:chgData name="Cath Scanlon" userId="217f4c6b-e607-4a48-bdce-98b05a0a86c5" providerId="ADAL" clId="{7E4346DC-469E-4A28-BF28-6E4EBFD4B2BA}" dt="2019-01-25T13:54:03.923" v="87" actId="207"/>
          <ac:graphicFrameMkLst>
            <pc:docMk/>
            <pc:sldMk cId="3338615621" sldId="370"/>
            <ac:graphicFrameMk id="6" creationId="{4436FD6E-B5EA-400C-AC56-8D5418C99B9A}"/>
          </ac:graphicFrameMkLst>
        </pc:graphicFrameChg>
      </pc:sldChg>
      <pc:sldChg chg="modSp">
        <pc:chgData name="Cath Scanlon" userId="217f4c6b-e607-4a48-bdce-98b05a0a86c5" providerId="ADAL" clId="{7E4346DC-469E-4A28-BF28-6E4EBFD4B2BA}" dt="2019-01-25T13:57:40.168" v="186" actId="1076"/>
        <pc:sldMkLst>
          <pc:docMk/>
          <pc:sldMk cId="1013769145" sldId="371"/>
        </pc:sldMkLst>
        <pc:spChg chg="mod">
          <ac:chgData name="Cath Scanlon" userId="217f4c6b-e607-4a48-bdce-98b05a0a86c5" providerId="ADAL" clId="{7E4346DC-469E-4A28-BF28-6E4EBFD4B2BA}" dt="2019-01-25T13:57:30.069" v="183" actId="20577"/>
          <ac:spMkLst>
            <pc:docMk/>
            <pc:sldMk cId="1013769145" sldId="371"/>
            <ac:spMk id="9" creationId="{AE3FF016-40EB-418E-9A7B-D9D81EB94A8A}"/>
          </ac:spMkLst>
        </pc:spChg>
        <pc:spChg chg="mod">
          <ac:chgData name="Cath Scanlon" userId="217f4c6b-e607-4a48-bdce-98b05a0a86c5" providerId="ADAL" clId="{7E4346DC-469E-4A28-BF28-6E4EBFD4B2BA}" dt="2019-01-25T13:57:32.590" v="184" actId="20577"/>
          <ac:spMkLst>
            <pc:docMk/>
            <pc:sldMk cId="1013769145" sldId="371"/>
            <ac:spMk id="13" creationId="{558BA8D7-6885-4017-95EF-43F225A5E0FD}"/>
          </ac:spMkLst>
        </pc:spChg>
        <pc:spChg chg="mod">
          <ac:chgData name="Cath Scanlon" userId="217f4c6b-e607-4a48-bdce-98b05a0a86c5" providerId="ADAL" clId="{7E4346DC-469E-4A28-BF28-6E4EBFD4B2BA}" dt="2019-01-25T13:57:18.207" v="180" actId="20577"/>
          <ac:spMkLst>
            <pc:docMk/>
            <pc:sldMk cId="1013769145" sldId="371"/>
            <ac:spMk id="21" creationId="{784A6321-52C4-45D2-AA1A-BC7568306360}"/>
          </ac:spMkLst>
        </pc:spChg>
        <pc:spChg chg="mod">
          <ac:chgData name="Cath Scanlon" userId="217f4c6b-e607-4a48-bdce-98b05a0a86c5" providerId="ADAL" clId="{7E4346DC-469E-4A28-BF28-6E4EBFD4B2BA}" dt="2019-01-25T13:57:22.021" v="182" actId="20577"/>
          <ac:spMkLst>
            <pc:docMk/>
            <pc:sldMk cId="1013769145" sldId="371"/>
            <ac:spMk id="22" creationId="{BDD8EFF0-C243-4082-A6D2-6F07CCD6AC7D}"/>
          </ac:spMkLst>
        </pc:spChg>
        <pc:grpChg chg="mod">
          <ac:chgData name="Cath Scanlon" userId="217f4c6b-e607-4a48-bdce-98b05a0a86c5" providerId="ADAL" clId="{7E4346DC-469E-4A28-BF28-6E4EBFD4B2BA}" dt="2019-01-25T13:57:40.168" v="186" actId="1076"/>
          <ac:grpSpMkLst>
            <pc:docMk/>
            <pc:sldMk cId="1013769145" sldId="371"/>
            <ac:grpSpMk id="3" creationId="{DC8E9A3A-5BB3-46BC-A7E0-CDF1C7CF71C3}"/>
          </ac:grpSpMkLst>
        </pc:grpChg>
        <pc:grpChg chg="mod">
          <ac:chgData name="Cath Scanlon" userId="217f4c6b-e607-4a48-bdce-98b05a0a86c5" providerId="ADAL" clId="{7E4346DC-469E-4A28-BF28-6E4EBFD4B2BA}" dt="2019-01-25T13:57:40.168" v="186" actId="1076"/>
          <ac:grpSpMkLst>
            <pc:docMk/>
            <pc:sldMk cId="1013769145" sldId="371"/>
            <ac:grpSpMk id="17" creationId="{EACDD48F-92DC-4188-A184-474539DECC5B}"/>
          </ac:grpSpMkLst>
        </pc:grpChg>
      </pc:sldChg>
      <pc:sldChg chg="addSp delSp modSp">
        <pc:chgData name="Cath Scanlon" userId="217f4c6b-e607-4a48-bdce-98b05a0a86c5" providerId="ADAL" clId="{7E4346DC-469E-4A28-BF28-6E4EBFD4B2BA}" dt="2019-01-25T13:57:04.378" v="179" actId="242"/>
        <pc:sldMkLst>
          <pc:docMk/>
          <pc:sldMk cId="1346949573" sldId="372"/>
        </pc:sldMkLst>
        <pc:spChg chg="mod">
          <ac:chgData name="Cath Scanlon" userId="217f4c6b-e607-4a48-bdce-98b05a0a86c5" providerId="ADAL" clId="{7E4346DC-469E-4A28-BF28-6E4EBFD4B2BA}" dt="2019-01-25T13:55:59.731" v="148" actId="20577"/>
          <ac:spMkLst>
            <pc:docMk/>
            <pc:sldMk cId="1346949573" sldId="372"/>
            <ac:spMk id="19" creationId="{5252A847-DE45-4FA3-A1F8-EEBEB845FF8E}"/>
          </ac:spMkLst>
        </pc:spChg>
        <pc:graphicFrameChg chg="del">
          <ac:chgData name="Cath Scanlon" userId="217f4c6b-e607-4a48-bdce-98b05a0a86c5" providerId="ADAL" clId="{7E4346DC-469E-4A28-BF28-6E4EBFD4B2BA}" dt="2019-01-25T13:55:25.685" v="117" actId="478"/>
          <ac:graphicFrameMkLst>
            <pc:docMk/>
            <pc:sldMk cId="1346949573" sldId="372"/>
            <ac:graphicFrameMk id="6" creationId="{6807ED14-8507-4D6D-94FA-BDEA87234F1B}"/>
          </ac:graphicFrameMkLst>
        </pc:graphicFrameChg>
        <pc:graphicFrameChg chg="add del">
          <ac:chgData name="Cath Scanlon" userId="217f4c6b-e607-4a48-bdce-98b05a0a86c5" providerId="ADAL" clId="{7E4346DC-469E-4A28-BF28-6E4EBFD4B2BA}" dt="2019-01-25T13:55:52.833" v="144" actId="478"/>
          <ac:graphicFrameMkLst>
            <pc:docMk/>
            <pc:sldMk cId="1346949573" sldId="372"/>
            <ac:graphicFrameMk id="9" creationId="{BEFFC76F-D754-4ACD-A4B0-4BE461D43356}"/>
          </ac:graphicFrameMkLst>
        </pc:graphicFrameChg>
        <pc:graphicFrameChg chg="del">
          <ac:chgData name="Cath Scanlon" userId="217f4c6b-e607-4a48-bdce-98b05a0a86c5" providerId="ADAL" clId="{7E4346DC-469E-4A28-BF28-6E4EBFD4B2BA}" dt="2019-01-25T13:55:52.833" v="144" actId="478"/>
          <ac:graphicFrameMkLst>
            <pc:docMk/>
            <pc:sldMk cId="1346949573" sldId="372"/>
            <ac:graphicFrameMk id="10" creationId="{4B373E42-18CD-4D3D-B466-40A7721806BE}"/>
          </ac:graphicFrameMkLst>
        </pc:graphicFrameChg>
        <pc:graphicFrameChg chg="del">
          <ac:chgData name="Cath Scanlon" userId="217f4c6b-e607-4a48-bdce-98b05a0a86c5" providerId="ADAL" clId="{7E4346DC-469E-4A28-BF28-6E4EBFD4B2BA}" dt="2019-01-25T13:55:52.833" v="144" actId="478"/>
          <ac:graphicFrameMkLst>
            <pc:docMk/>
            <pc:sldMk cId="1346949573" sldId="372"/>
            <ac:graphicFrameMk id="11" creationId="{5BF8FA42-D3B7-41E2-A85A-CA7B61FDA1D2}"/>
          </ac:graphicFrameMkLst>
        </pc:graphicFrameChg>
        <pc:graphicFrameChg chg="add modGraphic">
          <ac:chgData name="Cath Scanlon" userId="217f4c6b-e607-4a48-bdce-98b05a0a86c5" providerId="ADAL" clId="{7E4346DC-469E-4A28-BF28-6E4EBFD4B2BA}" dt="2019-01-25T13:56:07.463" v="149" actId="207"/>
          <ac:graphicFrameMkLst>
            <pc:docMk/>
            <pc:sldMk cId="1346949573" sldId="372"/>
            <ac:graphicFrameMk id="12" creationId="{B6C4834D-E47E-4308-88D5-C84C4DFAE079}"/>
          </ac:graphicFrameMkLst>
        </pc:graphicFrameChg>
        <pc:graphicFrameChg chg="add modGraphic">
          <ac:chgData name="Cath Scanlon" userId="217f4c6b-e607-4a48-bdce-98b05a0a86c5" providerId="ADAL" clId="{7E4346DC-469E-4A28-BF28-6E4EBFD4B2BA}" dt="2019-01-25T13:57:04.378" v="179" actId="242"/>
          <ac:graphicFrameMkLst>
            <pc:docMk/>
            <pc:sldMk cId="1346949573" sldId="372"/>
            <ac:graphicFrameMk id="13" creationId="{56EE9C70-5920-44EF-8DE2-339A014EB8A2}"/>
          </ac:graphicFrameMkLst>
        </pc:graphicFrameChg>
        <pc:graphicFrameChg chg="add">
          <ac:chgData name="Cath Scanlon" userId="217f4c6b-e607-4a48-bdce-98b05a0a86c5" providerId="ADAL" clId="{7E4346DC-469E-4A28-BF28-6E4EBFD4B2BA}" dt="2019-01-25T13:55:53.803" v="145"/>
          <ac:graphicFrameMkLst>
            <pc:docMk/>
            <pc:sldMk cId="1346949573" sldId="372"/>
            <ac:graphicFrameMk id="14" creationId="{4AAA6CA9-F946-4D04-A60A-A9988958A469}"/>
          </ac:graphicFrameMkLst>
        </pc:graphicFrameChg>
      </pc:sldChg>
      <pc:sldChg chg="addSp delSp modSp">
        <pc:chgData name="Cath Scanlon" userId="217f4c6b-e607-4a48-bdce-98b05a0a86c5" providerId="ADAL" clId="{7E4346DC-469E-4A28-BF28-6E4EBFD4B2BA}" dt="2019-01-25T13:59:38.536" v="213" actId="478"/>
        <pc:sldMkLst>
          <pc:docMk/>
          <pc:sldMk cId="3877661555" sldId="373"/>
        </pc:sldMkLst>
        <pc:grpChg chg="del">
          <ac:chgData name="Cath Scanlon" userId="217f4c6b-e607-4a48-bdce-98b05a0a86c5" providerId="ADAL" clId="{7E4346DC-469E-4A28-BF28-6E4EBFD4B2BA}" dt="2019-01-25T13:59:35.512" v="211" actId="478"/>
          <ac:grpSpMkLst>
            <pc:docMk/>
            <pc:sldMk cId="3877661555" sldId="373"/>
            <ac:grpSpMk id="14" creationId="{3B927919-1DBB-446A-92C3-09FDEF88EEC1}"/>
          </ac:grpSpMkLst>
        </pc:grpChg>
        <pc:grpChg chg="del">
          <ac:chgData name="Cath Scanlon" userId="217f4c6b-e607-4a48-bdce-98b05a0a86c5" providerId="ADAL" clId="{7E4346DC-469E-4A28-BF28-6E4EBFD4B2BA}" dt="2019-01-25T13:59:35.512" v="211" actId="478"/>
          <ac:grpSpMkLst>
            <pc:docMk/>
            <pc:sldMk cId="3877661555" sldId="373"/>
            <ac:grpSpMk id="22" creationId="{9B79743F-9B93-41DA-AFB6-7DC0F7AD6E16}"/>
          </ac:grpSpMkLst>
        </pc:grpChg>
        <pc:grpChg chg="del">
          <ac:chgData name="Cath Scanlon" userId="217f4c6b-e607-4a48-bdce-98b05a0a86c5" providerId="ADAL" clId="{7E4346DC-469E-4A28-BF28-6E4EBFD4B2BA}" dt="2019-01-25T13:59:35.512" v="211" actId="478"/>
          <ac:grpSpMkLst>
            <pc:docMk/>
            <pc:sldMk cId="3877661555" sldId="373"/>
            <ac:grpSpMk id="29" creationId="{3D4ADB76-CB14-4783-9584-906D58A5E36A}"/>
          </ac:grpSpMkLst>
        </pc:grpChg>
        <pc:grpChg chg="del">
          <ac:chgData name="Cath Scanlon" userId="217f4c6b-e607-4a48-bdce-98b05a0a86c5" providerId="ADAL" clId="{7E4346DC-469E-4A28-BF28-6E4EBFD4B2BA}" dt="2019-01-25T13:59:38.536" v="213" actId="478"/>
          <ac:grpSpMkLst>
            <pc:docMk/>
            <pc:sldMk cId="3877661555" sldId="373"/>
            <ac:grpSpMk id="34" creationId="{4DCF0179-650B-4F4C-B6E9-A611F8DBB10C}"/>
          </ac:grpSpMkLst>
        </pc:grpChg>
        <pc:grpChg chg="add">
          <ac:chgData name="Cath Scanlon" userId="217f4c6b-e607-4a48-bdce-98b05a0a86c5" providerId="ADAL" clId="{7E4346DC-469E-4A28-BF28-6E4EBFD4B2BA}" dt="2019-01-25T13:59:35.916" v="212"/>
          <ac:grpSpMkLst>
            <pc:docMk/>
            <pc:sldMk cId="3877661555" sldId="373"/>
            <ac:grpSpMk id="38" creationId="{5C5CCB11-4AF8-4832-ADD7-826668447EB3}"/>
          </ac:grpSpMkLst>
        </pc:grpChg>
        <pc:grpChg chg="add">
          <ac:chgData name="Cath Scanlon" userId="217f4c6b-e607-4a48-bdce-98b05a0a86c5" providerId="ADAL" clId="{7E4346DC-469E-4A28-BF28-6E4EBFD4B2BA}" dt="2019-01-25T13:59:35.916" v="212"/>
          <ac:grpSpMkLst>
            <pc:docMk/>
            <pc:sldMk cId="3877661555" sldId="373"/>
            <ac:grpSpMk id="42" creationId="{C95C4E72-5154-4947-991F-AEC8A3683B4E}"/>
          </ac:grpSpMkLst>
        </pc:grpChg>
        <pc:grpChg chg="add">
          <ac:chgData name="Cath Scanlon" userId="217f4c6b-e607-4a48-bdce-98b05a0a86c5" providerId="ADAL" clId="{7E4346DC-469E-4A28-BF28-6E4EBFD4B2BA}" dt="2019-01-25T13:59:35.916" v="212"/>
          <ac:grpSpMkLst>
            <pc:docMk/>
            <pc:sldMk cId="3877661555" sldId="373"/>
            <ac:grpSpMk id="49" creationId="{4A19A0FD-397E-48DF-8206-3589FAAE7040}"/>
          </ac:grpSpMkLst>
        </pc:grpChg>
        <pc:graphicFrameChg chg="modGraphic">
          <ac:chgData name="Cath Scanlon" userId="217f4c6b-e607-4a48-bdce-98b05a0a86c5" providerId="ADAL" clId="{7E4346DC-469E-4A28-BF28-6E4EBFD4B2BA}" dt="2019-01-25T13:58:08.512" v="192" actId="20577"/>
          <ac:graphicFrameMkLst>
            <pc:docMk/>
            <pc:sldMk cId="3877661555" sldId="373"/>
            <ac:graphicFrameMk id="11" creationId="{3E36733E-4BCD-45D7-B103-D1B5D794E779}"/>
          </ac:graphicFrameMkLst>
        </pc:graphicFrameChg>
        <pc:graphicFrameChg chg="del">
          <ac:chgData name="Cath Scanlon" userId="217f4c6b-e607-4a48-bdce-98b05a0a86c5" providerId="ADAL" clId="{7E4346DC-469E-4A28-BF28-6E4EBFD4B2BA}" dt="2019-01-25T13:59:35.512" v="211" actId="478"/>
          <ac:graphicFrameMkLst>
            <pc:docMk/>
            <pc:sldMk cId="3877661555" sldId="373"/>
            <ac:graphicFrameMk id="37" creationId="{1F379F67-0552-437E-9EB2-C7627E4DC417}"/>
          </ac:graphicFrameMkLst>
        </pc:graphicFrameChg>
        <pc:graphicFrameChg chg="add">
          <ac:chgData name="Cath Scanlon" userId="217f4c6b-e607-4a48-bdce-98b05a0a86c5" providerId="ADAL" clId="{7E4346DC-469E-4A28-BF28-6E4EBFD4B2BA}" dt="2019-01-25T13:59:35.916" v="212"/>
          <ac:graphicFrameMkLst>
            <pc:docMk/>
            <pc:sldMk cId="3877661555" sldId="373"/>
            <ac:graphicFrameMk id="48" creationId="{FF7917B5-4BEB-4757-8C22-11779A8F6B0B}"/>
          </ac:graphicFrameMkLst>
        </pc:graphicFrameChg>
      </pc:sldChg>
      <pc:sldChg chg="addSp delSp modSp">
        <pc:chgData name="Cath Scanlon" userId="217f4c6b-e607-4a48-bdce-98b05a0a86c5" providerId="ADAL" clId="{7E4346DC-469E-4A28-BF28-6E4EBFD4B2BA}" dt="2019-01-25T13:57:55.903" v="190"/>
        <pc:sldMkLst>
          <pc:docMk/>
          <pc:sldMk cId="3719424492" sldId="374"/>
        </pc:sldMkLst>
        <pc:grpChg chg="del">
          <ac:chgData name="Cath Scanlon" userId="217f4c6b-e607-4a48-bdce-98b05a0a86c5" providerId="ADAL" clId="{7E4346DC-469E-4A28-BF28-6E4EBFD4B2BA}" dt="2019-01-25T13:57:47.199" v="187" actId="478"/>
          <ac:grpSpMkLst>
            <pc:docMk/>
            <pc:sldMk cId="3719424492" sldId="374"/>
            <ac:grpSpMk id="2" creationId="{9B231A19-3B64-49AD-8A8C-DEA32D22155B}"/>
          </ac:grpSpMkLst>
        </pc:grpChg>
        <pc:grpChg chg="del">
          <ac:chgData name="Cath Scanlon" userId="217f4c6b-e607-4a48-bdce-98b05a0a86c5" providerId="ADAL" clId="{7E4346DC-469E-4A28-BF28-6E4EBFD4B2BA}" dt="2019-01-25T13:57:47.199" v="187" actId="478"/>
          <ac:grpSpMkLst>
            <pc:docMk/>
            <pc:sldMk cId="3719424492" sldId="374"/>
            <ac:grpSpMk id="3" creationId="{DC8E9A3A-5BB3-46BC-A7E0-CDF1C7CF71C3}"/>
          </ac:grpSpMkLst>
        </pc:grpChg>
        <pc:grpChg chg="add del">
          <ac:chgData name="Cath Scanlon" userId="217f4c6b-e607-4a48-bdce-98b05a0a86c5" providerId="ADAL" clId="{7E4346DC-469E-4A28-BF28-6E4EBFD4B2BA}" dt="2019-01-25T13:57:49.941" v="189"/>
          <ac:grpSpMkLst>
            <pc:docMk/>
            <pc:sldMk cId="3719424492" sldId="374"/>
            <ac:grpSpMk id="21" creationId="{9E8EF018-2938-4A4C-823A-C684CC1321D6}"/>
          </ac:grpSpMkLst>
        </pc:grpChg>
        <pc:grpChg chg="add del">
          <ac:chgData name="Cath Scanlon" userId="217f4c6b-e607-4a48-bdce-98b05a0a86c5" providerId="ADAL" clId="{7E4346DC-469E-4A28-BF28-6E4EBFD4B2BA}" dt="2019-01-25T13:57:49.941" v="189"/>
          <ac:grpSpMkLst>
            <pc:docMk/>
            <pc:sldMk cId="3719424492" sldId="374"/>
            <ac:grpSpMk id="26" creationId="{F9636457-624A-426A-842F-1F0FF156861B}"/>
          </ac:grpSpMkLst>
        </pc:grpChg>
        <pc:grpChg chg="add">
          <ac:chgData name="Cath Scanlon" userId="217f4c6b-e607-4a48-bdce-98b05a0a86c5" providerId="ADAL" clId="{7E4346DC-469E-4A28-BF28-6E4EBFD4B2BA}" dt="2019-01-25T13:57:55.903" v="190"/>
          <ac:grpSpMkLst>
            <pc:docMk/>
            <pc:sldMk cId="3719424492" sldId="374"/>
            <ac:grpSpMk id="30" creationId="{110BBA50-B90C-46BE-A110-A016625D2D25}"/>
          </ac:grpSpMkLst>
        </pc:grpChg>
        <pc:grpChg chg="add">
          <ac:chgData name="Cath Scanlon" userId="217f4c6b-e607-4a48-bdce-98b05a0a86c5" providerId="ADAL" clId="{7E4346DC-469E-4A28-BF28-6E4EBFD4B2BA}" dt="2019-01-25T13:57:55.903" v="190"/>
          <ac:grpSpMkLst>
            <pc:docMk/>
            <pc:sldMk cId="3719424492" sldId="374"/>
            <ac:grpSpMk id="34" creationId="{42E4B2A6-C4D1-4777-A2CE-7BA8F385DF41}"/>
          </ac:grpSpMkLst>
        </pc:grpChg>
        <pc:graphicFrameChg chg="del">
          <ac:chgData name="Cath Scanlon" userId="217f4c6b-e607-4a48-bdce-98b05a0a86c5" providerId="ADAL" clId="{7E4346DC-469E-4A28-BF28-6E4EBFD4B2BA}" dt="2019-01-25T13:57:47.199" v="187" actId="478"/>
          <ac:graphicFrameMkLst>
            <pc:docMk/>
            <pc:sldMk cId="3719424492" sldId="374"/>
            <ac:graphicFrameMk id="14" creationId="{991328BD-4755-450F-B2AD-AE00B82FABD9}"/>
          </ac:graphicFrameMkLst>
        </pc:graphicFrameChg>
        <pc:graphicFrameChg chg="del">
          <ac:chgData name="Cath Scanlon" userId="217f4c6b-e607-4a48-bdce-98b05a0a86c5" providerId="ADAL" clId="{7E4346DC-469E-4A28-BF28-6E4EBFD4B2BA}" dt="2019-01-25T13:57:47.199" v="187" actId="478"/>
          <ac:graphicFrameMkLst>
            <pc:docMk/>
            <pc:sldMk cId="3719424492" sldId="374"/>
            <ac:graphicFrameMk id="15" creationId="{52B9732C-DCFC-4630-9F74-162A65CE7825}"/>
          </ac:graphicFrameMkLst>
        </pc:graphicFrameChg>
        <pc:graphicFrameChg chg="del">
          <ac:chgData name="Cath Scanlon" userId="217f4c6b-e607-4a48-bdce-98b05a0a86c5" providerId="ADAL" clId="{7E4346DC-469E-4A28-BF28-6E4EBFD4B2BA}" dt="2019-01-25T13:57:47.199" v="187" actId="478"/>
          <ac:graphicFrameMkLst>
            <pc:docMk/>
            <pc:sldMk cId="3719424492" sldId="374"/>
            <ac:graphicFrameMk id="16" creationId="{9BD6480C-3D06-488A-BBFA-60AD2C895B00}"/>
          </ac:graphicFrameMkLst>
        </pc:graphicFrameChg>
        <pc:graphicFrameChg chg="add">
          <ac:chgData name="Cath Scanlon" userId="217f4c6b-e607-4a48-bdce-98b05a0a86c5" providerId="ADAL" clId="{7E4346DC-469E-4A28-BF28-6E4EBFD4B2BA}" dt="2019-01-25T13:57:55.903" v="190"/>
          <ac:graphicFrameMkLst>
            <pc:docMk/>
            <pc:sldMk cId="3719424492" sldId="374"/>
            <ac:graphicFrameMk id="38" creationId="{B6DDAF9E-2439-4299-A544-FAFF87159C7C}"/>
          </ac:graphicFrameMkLst>
        </pc:graphicFrameChg>
        <pc:graphicFrameChg chg="add">
          <ac:chgData name="Cath Scanlon" userId="217f4c6b-e607-4a48-bdce-98b05a0a86c5" providerId="ADAL" clId="{7E4346DC-469E-4A28-BF28-6E4EBFD4B2BA}" dt="2019-01-25T13:57:55.903" v="190"/>
          <ac:graphicFrameMkLst>
            <pc:docMk/>
            <pc:sldMk cId="3719424492" sldId="374"/>
            <ac:graphicFrameMk id="39" creationId="{BB79281A-AEB6-44F5-A674-8049DA4FC824}"/>
          </ac:graphicFrameMkLst>
        </pc:graphicFrameChg>
        <pc:graphicFrameChg chg="add">
          <ac:chgData name="Cath Scanlon" userId="217f4c6b-e607-4a48-bdce-98b05a0a86c5" providerId="ADAL" clId="{7E4346DC-469E-4A28-BF28-6E4EBFD4B2BA}" dt="2019-01-25T13:57:55.903" v="190"/>
          <ac:graphicFrameMkLst>
            <pc:docMk/>
            <pc:sldMk cId="3719424492" sldId="374"/>
            <ac:graphicFrameMk id="40" creationId="{3C89AF22-8298-4A55-BDBA-D9CCC5208734}"/>
          </ac:graphicFrameMkLst>
        </pc:graphicFrameChg>
        <pc:cxnChg chg="mod">
          <ac:chgData name="Cath Scanlon" userId="217f4c6b-e607-4a48-bdce-98b05a0a86c5" providerId="ADAL" clId="{7E4346DC-469E-4A28-BF28-6E4EBFD4B2BA}" dt="2019-01-25T13:57:47.199" v="187" actId="478"/>
          <ac:cxnSpMkLst>
            <pc:docMk/>
            <pc:sldMk cId="3719424492" sldId="374"/>
            <ac:cxnSpMk id="23" creationId="{88FD72AF-D1A6-4F1D-8E8A-806654D1E6C2}"/>
          </ac:cxnSpMkLst>
        </pc:cxnChg>
      </pc:sldChg>
      <pc:sldChg chg="addSp delSp modSp">
        <pc:chgData name="Cath Scanlon" userId="217f4c6b-e607-4a48-bdce-98b05a0a86c5" providerId="ADAL" clId="{7E4346DC-469E-4A28-BF28-6E4EBFD4B2BA}" dt="2019-01-25T13:59:22.634" v="210" actId="1038"/>
        <pc:sldMkLst>
          <pc:docMk/>
          <pc:sldMk cId="3897010176" sldId="375"/>
        </pc:sldMkLst>
        <pc:spChg chg="mod">
          <ac:chgData name="Cath Scanlon" userId="217f4c6b-e607-4a48-bdce-98b05a0a86c5" providerId="ADAL" clId="{7E4346DC-469E-4A28-BF28-6E4EBFD4B2BA}" dt="2019-01-25T13:58:31.863" v="196" actId="20577"/>
          <ac:spMkLst>
            <pc:docMk/>
            <pc:sldMk cId="3897010176" sldId="375"/>
            <ac:spMk id="19" creationId="{5252A847-DE45-4FA3-A1F8-EEBEB845FF8E}"/>
          </ac:spMkLst>
        </pc:spChg>
        <pc:spChg chg="mod">
          <ac:chgData name="Cath Scanlon" userId="217f4c6b-e607-4a48-bdce-98b05a0a86c5" providerId="ADAL" clId="{7E4346DC-469E-4A28-BF28-6E4EBFD4B2BA}" dt="2019-01-25T13:59:12.930" v="206" actId="14100"/>
          <ac:spMkLst>
            <pc:docMk/>
            <pc:sldMk cId="3897010176" sldId="375"/>
            <ac:spMk id="37" creationId="{E12C33D2-43F1-47A7-9B45-884741F427F3}"/>
          </ac:spMkLst>
        </pc:spChg>
        <pc:grpChg chg="add mod">
          <ac:chgData name="Cath Scanlon" userId="217f4c6b-e607-4a48-bdce-98b05a0a86c5" providerId="ADAL" clId="{7E4346DC-469E-4A28-BF28-6E4EBFD4B2BA}" dt="2019-01-25T13:59:22.634" v="210" actId="1038"/>
          <ac:grpSpMkLst>
            <pc:docMk/>
            <pc:sldMk cId="3897010176" sldId="375"/>
            <ac:grpSpMk id="2" creationId="{AF5FFD64-6CAC-4DD7-8305-F78A97228B83}"/>
          </ac:grpSpMkLst>
        </pc:grpChg>
        <pc:grpChg chg="mod">
          <ac:chgData name="Cath Scanlon" userId="217f4c6b-e607-4a48-bdce-98b05a0a86c5" providerId="ADAL" clId="{7E4346DC-469E-4A28-BF28-6E4EBFD4B2BA}" dt="2019-01-25T13:59:05.114" v="203" actId="12788"/>
          <ac:grpSpMkLst>
            <pc:docMk/>
            <pc:sldMk cId="3897010176" sldId="375"/>
            <ac:grpSpMk id="38" creationId="{53D56915-6EF3-4C7D-AAB9-6F9795D1AFD2}"/>
          </ac:grpSpMkLst>
        </pc:grpChg>
        <pc:grpChg chg="mod">
          <ac:chgData name="Cath Scanlon" userId="217f4c6b-e607-4a48-bdce-98b05a0a86c5" providerId="ADAL" clId="{7E4346DC-469E-4A28-BF28-6E4EBFD4B2BA}" dt="2019-01-25T13:59:05.114" v="203" actId="12788"/>
          <ac:grpSpMkLst>
            <pc:docMk/>
            <pc:sldMk cId="3897010176" sldId="375"/>
            <ac:grpSpMk id="42" creationId="{6500ABD0-425B-4300-B22F-2967CE767136}"/>
          </ac:grpSpMkLst>
        </pc:grpChg>
        <pc:grpChg chg="mod">
          <ac:chgData name="Cath Scanlon" userId="217f4c6b-e607-4a48-bdce-98b05a0a86c5" providerId="ADAL" clId="{7E4346DC-469E-4A28-BF28-6E4EBFD4B2BA}" dt="2019-01-25T13:59:05.114" v="203" actId="12788"/>
          <ac:grpSpMkLst>
            <pc:docMk/>
            <pc:sldMk cId="3897010176" sldId="375"/>
            <ac:grpSpMk id="46" creationId="{F76E6DE8-361F-4AFB-A56A-115A1A503BC3}"/>
          </ac:grpSpMkLst>
        </pc:grpChg>
        <pc:grpChg chg="del">
          <ac:chgData name="Cath Scanlon" userId="217f4c6b-e607-4a48-bdce-98b05a0a86c5" providerId="ADAL" clId="{7E4346DC-469E-4A28-BF28-6E4EBFD4B2BA}" dt="2019-01-25T13:58:49.319" v="199" actId="165"/>
          <ac:grpSpMkLst>
            <pc:docMk/>
            <pc:sldMk cId="3897010176" sldId="375"/>
            <ac:grpSpMk id="49" creationId="{DFA33226-8437-43FB-82D6-DB8E0832B33E}"/>
          </ac:grpSpMkLst>
        </pc:grpChg>
        <pc:graphicFrameChg chg="modGraphic">
          <ac:chgData name="Cath Scanlon" userId="217f4c6b-e607-4a48-bdce-98b05a0a86c5" providerId="ADAL" clId="{7E4346DC-469E-4A28-BF28-6E4EBFD4B2BA}" dt="2019-01-25T13:58:20.172" v="194" actId="20577"/>
          <ac:graphicFrameMkLst>
            <pc:docMk/>
            <pc:sldMk cId="3897010176" sldId="375"/>
            <ac:graphicFrameMk id="11" creationId="{3E36733E-4BCD-45D7-B103-D1B5D794E779}"/>
          </ac:graphicFrameMkLst>
        </pc:graphicFrameChg>
        <pc:graphicFrameChg chg="mod">
          <ac:chgData name="Cath Scanlon" userId="217f4c6b-e607-4a48-bdce-98b05a0a86c5" providerId="ADAL" clId="{7E4346DC-469E-4A28-BF28-6E4EBFD4B2BA}" dt="2019-01-25T13:59:05.114" v="203" actId="12788"/>
          <ac:graphicFrameMkLst>
            <pc:docMk/>
            <pc:sldMk cId="3897010176" sldId="375"/>
            <ac:graphicFrameMk id="54" creationId="{119A3B77-23D8-4BD9-9456-93094ED765EA}"/>
          </ac:graphicFrameMkLst>
        </pc:graphicFrameChg>
        <pc:picChg chg="add mod">
          <ac:chgData name="Cath Scanlon" userId="217f4c6b-e607-4a48-bdce-98b05a0a86c5" providerId="ADAL" clId="{7E4346DC-469E-4A28-BF28-6E4EBFD4B2BA}" dt="2019-01-25T13:58:55.348" v="201" actId="164"/>
          <ac:picMkLst>
            <pc:docMk/>
            <pc:sldMk cId="3897010176" sldId="375"/>
            <ac:picMk id="30" creationId="{3A47A6F4-A983-4602-882D-193CFF9E7743}"/>
          </ac:picMkLst>
        </pc:picChg>
        <pc:picChg chg="del">
          <ac:chgData name="Cath Scanlon" userId="217f4c6b-e607-4a48-bdce-98b05a0a86c5" providerId="ADAL" clId="{7E4346DC-469E-4A28-BF28-6E4EBFD4B2BA}" dt="2019-01-25T13:58:22.497" v="195" actId="478"/>
          <ac:picMkLst>
            <pc:docMk/>
            <pc:sldMk cId="3897010176" sldId="375"/>
            <ac:picMk id="45" creationId="{CA11E9B1-3CF8-46A0-A577-A65A15ED8986}"/>
          </ac:picMkLst>
        </pc:picChg>
        <pc:picChg chg="mod topLvl">
          <ac:chgData name="Cath Scanlon" userId="217f4c6b-e607-4a48-bdce-98b05a0a86c5" providerId="ADAL" clId="{7E4346DC-469E-4A28-BF28-6E4EBFD4B2BA}" dt="2019-01-25T13:58:55.348" v="201" actId="164"/>
          <ac:picMkLst>
            <pc:docMk/>
            <pc:sldMk cId="3897010176" sldId="375"/>
            <ac:picMk id="50" creationId="{4FFB3F82-CC5F-42E8-A1BF-3B261D4C81DC}"/>
          </ac:picMkLst>
        </pc:picChg>
        <pc:picChg chg="mod topLvl">
          <ac:chgData name="Cath Scanlon" userId="217f4c6b-e607-4a48-bdce-98b05a0a86c5" providerId="ADAL" clId="{7E4346DC-469E-4A28-BF28-6E4EBFD4B2BA}" dt="2019-01-25T13:58:55.348" v="201" actId="164"/>
          <ac:picMkLst>
            <pc:docMk/>
            <pc:sldMk cId="3897010176" sldId="375"/>
            <ac:picMk id="51" creationId="{B8E94091-81BA-440C-8374-A5E715CDDD33}"/>
          </ac:picMkLst>
        </pc:picChg>
        <pc:picChg chg="mod topLvl">
          <ac:chgData name="Cath Scanlon" userId="217f4c6b-e607-4a48-bdce-98b05a0a86c5" providerId="ADAL" clId="{7E4346DC-469E-4A28-BF28-6E4EBFD4B2BA}" dt="2019-01-25T13:58:55.348" v="201" actId="164"/>
          <ac:picMkLst>
            <pc:docMk/>
            <pc:sldMk cId="3897010176" sldId="375"/>
            <ac:picMk id="52" creationId="{70E47007-6C3F-4CE9-9652-38CB674AF7DB}"/>
          </ac:picMkLst>
        </pc:picChg>
        <pc:picChg chg="mod topLvl">
          <ac:chgData name="Cath Scanlon" userId="217f4c6b-e607-4a48-bdce-98b05a0a86c5" providerId="ADAL" clId="{7E4346DC-469E-4A28-BF28-6E4EBFD4B2BA}" dt="2019-01-25T13:58:55.348" v="201" actId="164"/>
          <ac:picMkLst>
            <pc:docMk/>
            <pc:sldMk cId="3897010176" sldId="375"/>
            <ac:picMk id="53" creationId="{C34E3159-8E71-4B0D-84DD-900B53EC46DF}"/>
          </ac:picMkLst>
        </pc:picChg>
        <pc:cxnChg chg="mod">
          <ac:chgData name="Cath Scanlon" userId="217f4c6b-e607-4a48-bdce-98b05a0a86c5" providerId="ADAL" clId="{7E4346DC-469E-4A28-BF28-6E4EBFD4B2BA}" dt="2019-01-25T13:59:05.114" v="203" actId="12788"/>
          <ac:cxnSpMkLst>
            <pc:docMk/>
            <pc:sldMk cId="3897010176" sldId="375"/>
            <ac:cxnSpMk id="5" creationId="{C978CC47-C0BA-4FD5-846A-BE02B55A2909}"/>
          </ac:cxnSpMkLst>
        </pc:cxnChg>
      </pc:sldChg>
    </pc:docChg>
  </pc:docChgLst>
  <pc:docChgLst>
    <pc:chgData name="Jan Fitzpatrick" userId="d1b284ec-d1dd-4765-b823-b34899491c26" providerId="ADAL" clId="{BA7C8A9D-EDFB-4EA5-82F6-4A51BBF6D43A}"/>
    <pc:docChg chg="modSld">
      <pc:chgData name="Jan Fitzpatrick" userId="d1b284ec-d1dd-4765-b823-b34899491c26" providerId="ADAL" clId="{BA7C8A9D-EDFB-4EA5-82F6-4A51BBF6D43A}" dt="2019-01-14T16:03:15.754" v="131" actId="6549"/>
      <pc:docMkLst>
        <pc:docMk/>
      </pc:docMkLst>
      <pc:sldChg chg="modSp">
        <pc:chgData name="Jan Fitzpatrick" userId="d1b284ec-d1dd-4765-b823-b34899491c26" providerId="ADAL" clId="{BA7C8A9D-EDFB-4EA5-82F6-4A51BBF6D43A}" dt="2019-01-14T16:00:37.171" v="96" actId="6549"/>
        <pc:sldMkLst>
          <pc:docMk/>
          <pc:sldMk cId="2637481266" sldId="256"/>
        </pc:sldMkLst>
        <pc:spChg chg="mod">
          <ac:chgData name="Jan Fitzpatrick" userId="d1b284ec-d1dd-4765-b823-b34899491c26" providerId="ADAL" clId="{BA7C8A9D-EDFB-4EA5-82F6-4A51BBF6D43A}" dt="2019-01-14T16:00:37.171" v="96" actId="6549"/>
          <ac:spMkLst>
            <pc:docMk/>
            <pc:sldMk cId="2637481266" sldId="256"/>
            <ac:spMk id="19" creationId="{5252A847-DE45-4FA3-A1F8-EEBEB845FF8E}"/>
          </ac:spMkLst>
        </pc:spChg>
      </pc:sldChg>
    </pc:docChg>
  </pc:docChgLst>
  <pc:docChgLst>
    <pc:chgData name="Ashleigh Sobol" userId="8430f2a2-602f-4dde-a79b-412efd9dd8bf" providerId="ADAL" clId="{34758F4D-0547-41DC-A1A9-D0C994561C99}"/>
    <pc:docChg chg="modSld">
      <pc:chgData name="Ashleigh Sobol" userId="8430f2a2-602f-4dde-a79b-412efd9dd8bf" providerId="ADAL" clId="{34758F4D-0547-41DC-A1A9-D0C994561C99}" dt="2019-01-03T09:23:53.265" v="0"/>
      <pc:docMkLst>
        <pc:docMk/>
      </pc:docMkLst>
      <pc:sldChg chg="modSp">
        <pc:chgData name="Ashleigh Sobol" userId="8430f2a2-602f-4dde-a79b-412efd9dd8bf" providerId="ADAL" clId="{34758F4D-0547-41DC-A1A9-D0C994561C99}" dt="2019-01-03T09:23:53.265" v="0"/>
        <pc:sldMkLst>
          <pc:docMk/>
          <pc:sldMk cId="2637481266" sldId="256"/>
        </pc:sldMkLst>
        <pc:spChg chg="mod">
          <ac:chgData name="Ashleigh Sobol" userId="8430f2a2-602f-4dde-a79b-412efd9dd8bf" providerId="ADAL" clId="{34758F4D-0547-41DC-A1A9-D0C994561C99}" dt="2019-01-03T09:23:53.265" v="0"/>
          <ac:spMkLst>
            <pc:docMk/>
            <pc:sldMk cId="2637481266" sldId="256"/>
            <ac:spMk id="19" creationId="{5252A847-DE45-4FA3-A1F8-EEBEB845FF8E}"/>
          </ac:spMkLst>
        </pc:spChg>
      </pc:sldChg>
    </pc:docChg>
  </pc:docChgLst>
  <pc:docChgLst>
    <pc:chgData name="Louise Pezzaioli" userId="360b41a0-b242-48d2-b707-f5fa57585d53" providerId="ADAL" clId="{26F992EB-FC93-4751-B7DF-A8F21B482A43}"/>
    <pc:docChg chg="undo modSld">
      <pc:chgData name="Louise Pezzaioli" userId="360b41a0-b242-48d2-b707-f5fa57585d53" providerId="ADAL" clId="{26F992EB-FC93-4751-B7DF-A8F21B482A43}" dt="2018-11-29T12:02:13.084" v="86" actId="20577"/>
      <pc:docMkLst>
        <pc:docMk/>
      </pc:docMkLst>
      <pc:sldChg chg="modSp">
        <pc:chgData name="Louise Pezzaioli" userId="360b41a0-b242-48d2-b707-f5fa57585d53" providerId="ADAL" clId="{26F992EB-FC93-4751-B7DF-A8F21B482A43}" dt="2018-11-29T12:02:13.084" v="86" actId="20577"/>
        <pc:sldMkLst>
          <pc:docMk/>
          <pc:sldMk cId="2637481266" sldId="256"/>
        </pc:sldMkLst>
        <pc:spChg chg="mod">
          <ac:chgData name="Louise Pezzaioli" userId="360b41a0-b242-48d2-b707-f5fa57585d53" providerId="ADAL" clId="{26F992EB-FC93-4751-B7DF-A8F21B482A43}" dt="2018-11-29T12:02:13.084" v="86" actId="20577"/>
          <ac:spMkLst>
            <pc:docMk/>
            <pc:sldMk cId="2637481266" sldId="256"/>
            <ac:spMk id="19" creationId="{5252A847-DE45-4FA3-A1F8-EEBEB845FF8E}"/>
          </ac:spMkLst>
        </pc:spChg>
      </pc:sldChg>
    </pc:docChg>
  </pc:docChgLst>
  <pc:docChgLst>
    <pc:chgData name="Ashleigh Sobol" userId="8430f2a2-602f-4dde-a79b-412efd9dd8bf" providerId="ADAL" clId="{4E762FB4-02C7-4155-A12A-4ED79F828FBE}"/>
    <pc:docChg chg="addSld delSld modSld sldOrd">
      <pc:chgData name="Ashleigh Sobol" userId="8430f2a2-602f-4dde-a79b-412efd9dd8bf" providerId="ADAL" clId="{4E762FB4-02C7-4155-A12A-4ED79F828FBE}" dt="2018-11-23T11:07:08.687" v="35" actId="207"/>
      <pc:docMkLst>
        <pc:docMk/>
      </pc:docMkLst>
      <pc:sldChg chg="modSp add del ord">
        <pc:chgData name="Ashleigh Sobol" userId="8430f2a2-602f-4dde-a79b-412efd9dd8bf" providerId="ADAL" clId="{4E762FB4-02C7-4155-A12A-4ED79F828FBE}" dt="2018-11-23T10:59:56.704" v="4"/>
        <pc:sldMkLst>
          <pc:docMk/>
          <pc:sldMk cId="2637481266" sldId="256"/>
        </pc:sldMkLst>
        <pc:spChg chg="mod">
          <ac:chgData name="Ashleigh Sobol" userId="8430f2a2-602f-4dde-a79b-412efd9dd8bf" providerId="ADAL" clId="{4E762FB4-02C7-4155-A12A-4ED79F828FBE}" dt="2018-11-23T10:59:56.704" v="4"/>
          <ac:spMkLst>
            <pc:docMk/>
            <pc:sldMk cId="2637481266" sldId="256"/>
            <ac:spMk id="7" creationId="{277FDC6C-B99A-4ED8-B341-A52126824B67}"/>
          </ac:spMkLst>
        </pc:spChg>
      </pc:sldChg>
      <pc:sldChg chg="modSp">
        <pc:chgData name="Ashleigh Sobol" userId="8430f2a2-602f-4dde-a79b-412efd9dd8bf" providerId="ADAL" clId="{4E762FB4-02C7-4155-A12A-4ED79F828FBE}" dt="2018-11-23T11:06:53.861" v="29" actId="115"/>
        <pc:sldMkLst>
          <pc:docMk/>
          <pc:sldMk cId="636014570" sldId="314"/>
        </pc:sldMkLst>
        <pc:spChg chg="mod">
          <ac:chgData name="Ashleigh Sobol" userId="8430f2a2-602f-4dde-a79b-412efd9dd8bf" providerId="ADAL" clId="{4E762FB4-02C7-4155-A12A-4ED79F828FBE}" dt="2018-11-23T10:59:56.704" v="4"/>
          <ac:spMkLst>
            <pc:docMk/>
            <pc:sldMk cId="636014570" sldId="314"/>
            <ac:spMk id="7" creationId="{84B107DC-B90C-4A45-B422-BA8DE29C2552}"/>
          </ac:spMkLst>
        </pc:spChg>
        <pc:spChg chg="mod">
          <ac:chgData name="Ashleigh Sobol" userId="8430f2a2-602f-4dde-a79b-412efd9dd8bf" providerId="ADAL" clId="{4E762FB4-02C7-4155-A12A-4ED79F828FBE}" dt="2018-11-23T11:06:53.861" v="29" actId="115"/>
          <ac:spMkLst>
            <pc:docMk/>
            <pc:sldMk cId="636014570" sldId="314"/>
            <ac:spMk id="19" creationId="{5252A847-DE45-4FA3-A1F8-EEBEB845FF8E}"/>
          </ac:spMkLst>
        </pc:spChg>
      </pc:sldChg>
      <pc:sldChg chg="modSp">
        <pc:chgData name="Ashleigh Sobol" userId="8430f2a2-602f-4dde-a79b-412efd9dd8bf" providerId="ADAL" clId="{4E762FB4-02C7-4155-A12A-4ED79F828FBE}" dt="2018-11-23T11:06:46.416" v="27" actId="115"/>
        <pc:sldMkLst>
          <pc:docMk/>
          <pc:sldMk cId="1071900124" sldId="355"/>
        </pc:sldMkLst>
        <pc:spChg chg="mod">
          <ac:chgData name="Ashleigh Sobol" userId="8430f2a2-602f-4dde-a79b-412efd9dd8bf" providerId="ADAL" clId="{4E762FB4-02C7-4155-A12A-4ED79F828FBE}" dt="2018-11-23T10:59:56.704" v="4"/>
          <ac:spMkLst>
            <pc:docMk/>
            <pc:sldMk cId="1071900124" sldId="355"/>
            <ac:spMk id="7" creationId="{F2267ACB-233E-41BC-B01B-8F3DC45483E4}"/>
          </ac:spMkLst>
        </pc:spChg>
        <pc:spChg chg="mod">
          <ac:chgData name="Ashleigh Sobol" userId="8430f2a2-602f-4dde-a79b-412efd9dd8bf" providerId="ADAL" clId="{4E762FB4-02C7-4155-A12A-4ED79F828FBE}" dt="2018-11-23T11:06:46.416" v="27" actId="115"/>
          <ac:spMkLst>
            <pc:docMk/>
            <pc:sldMk cId="1071900124" sldId="355"/>
            <ac:spMk id="19" creationId="{5252A847-DE45-4FA3-A1F8-EEBEB845FF8E}"/>
          </ac:spMkLst>
        </pc:spChg>
      </pc:sldChg>
      <pc:sldChg chg="modSp">
        <pc:chgData name="Ashleigh Sobol" userId="8430f2a2-602f-4dde-a79b-412efd9dd8bf" providerId="ADAL" clId="{4E762FB4-02C7-4155-A12A-4ED79F828FBE}" dt="2018-11-23T11:05:57.095" v="7" actId="115"/>
        <pc:sldMkLst>
          <pc:docMk/>
          <pc:sldMk cId="36917022" sldId="360"/>
        </pc:sldMkLst>
        <pc:spChg chg="mod">
          <ac:chgData name="Ashleigh Sobol" userId="8430f2a2-602f-4dde-a79b-412efd9dd8bf" providerId="ADAL" clId="{4E762FB4-02C7-4155-A12A-4ED79F828FBE}" dt="2018-11-23T10:59:56.704" v="4"/>
          <ac:spMkLst>
            <pc:docMk/>
            <pc:sldMk cId="36917022" sldId="360"/>
            <ac:spMk id="7" creationId="{B632E459-9B27-4467-B89C-78410207B713}"/>
          </ac:spMkLst>
        </pc:spChg>
        <pc:spChg chg="mod">
          <ac:chgData name="Ashleigh Sobol" userId="8430f2a2-602f-4dde-a79b-412efd9dd8bf" providerId="ADAL" clId="{4E762FB4-02C7-4155-A12A-4ED79F828FBE}" dt="2018-11-23T11:05:57.095" v="7" actId="115"/>
          <ac:spMkLst>
            <pc:docMk/>
            <pc:sldMk cId="36917022" sldId="360"/>
            <ac:spMk id="19" creationId="{5252A847-DE45-4FA3-A1F8-EEBEB845FF8E}"/>
          </ac:spMkLst>
        </pc:spChg>
      </pc:sldChg>
      <pc:sldChg chg="modSp">
        <pc:chgData name="Ashleigh Sobol" userId="8430f2a2-602f-4dde-a79b-412efd9dd8bf" providerId="ADAL" clId="{4E762FB4-02C7-4155-A12A-4ED79F828FBE}" dt="2018-11-23T11:07:08.687" v="35" actId="207"/>
        <pc:sldMkLst>
          <pc:docMk/>
          <pc:sldMk cId="1669721746" sldId="365"/>
        </pc:sldMkLst>
        <pc:spChg chg="mod">
          <ac:chgData name="Ashleigh Sobol" userId="8430f2a2-602f-4dde-a79b-412efd9dd8bf" providerId="ADAL" clId="{4E762FB4-02C7-4155-A12A-4ED79F828FBE}" dt="2018-11-23T10:59:56.704" v="4"/>
          <ac:spMkLst>
            <pc:docMk/>
            <pc:sldMk cId="1669721746" sldId="365"/>
            <ac:spMk id="7" creationId="{9C98043F-F327-469C-AFFD-8AE7F5773C62}"/>
          </ac:spMkLst>
        </pc:spChg>
        <pc:spChg chg="mod">
          <ac:chgData name="Ashleigh Sobol" userId="8430f2a2-602f-4dde-a79b-412efd9dd8bf" providerId="ADAL" clId="{4E762FB4-02C7-4155-A12A-4ED79F828FBE}" dt="2018-11-23T11:07:08.687" v="35" actId="207"/>
          <ac:spMkLst>
            <pc:docMk/>
            <pc:sldMk cId="1669721746" sldId="365"/>
            <ac:spMk id="19" creationId="{5252A847-DE45-4FA3-A1F8-EEBEB845FF8E}"/>
          </ac:spMkLst>
        </pc:spChg>
      </pc:sldChg>
    </pc:docChg>
  </pc:docChgLst>
  <pc:docChgLst>
    <pc:chgData name="Lindsay Grix" userId="a678036f-2d88-407c-addb-d0af3fea6eec" providerId="ADAL" clId="{77DC8455-D5A8-44EA-865A-D1865883CCB0}"/>
    <pc:docChg chg="undo modSld">
      <pc:chgData name="Lindsay Grix" userId="a678036f-2d88-407c-addb-d0af3fea6eec" providerId="ADAL" clId="{77DC8455-D5A8-44EA-865A-D1865883CCB0}" dt="2019-01-08T09:11:13.865" v="3" actId="20577"/>
      <pc:docMkLst>
        <pc:docMk/>
      </pc:docMkLst>
      <pc:sldChg chg="modSp">
        <pc:chgData name="Lindsay Grix" userId="a678036f-2d88-407c-addb-d0af3fea6eec" providerId="ADAL" clId="{77DC8455-D5A8-44EA-865A-D1865883CCB0}" dt="2019-01-08T09:11:13.865" v="3" actId="20577"/>
        <pc:sldMkLst>
          <pc:docMk/>
          <pc:sldMk cId="2637481266" sldId="256"/>
        </pc:sldMkLst>
        <pc:spChg chg="mod">
          <ac:chgData name="Lindsay Grix" userId="a678036f-2d88-407c-addb-d0af3fea6eec" providerId="ADAL" clId="{77DC8455-D5A8-44EA-865A-D1865883CCB0}" dt="2019-01-08T09:11:13.865" v="3" actId="20577"/>
          <ac:spMkLst>
            <pc:docMk/>
            <pc:sldMk cId="2637481266" sldId="256"/>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30/01/2019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30/01/2019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30/01/2019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30/01/2019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30/01/2019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30/01/2019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30/01/2019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30/01/2019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30/01/2019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30/01/2019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30/01/2019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30/01/2019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lassroomsecrets.co.uk/category/mixed-age-maths/year-1-2/spring-block-2-fractions-year-1-2/" TargetMode="External"/><Relationship Id="rId3" Type="http://schemas.openxmlformats.org/officeDocument/2006/relationships/image" Target="../media/image2.png"/><Relationship Id="rId7" Type="http://schemas.openxmlformats.org/officeDocument/2006/relationships/hyperlink" Target="https://classroomsecrets.co.uk/content-domain-filter/?fwp_contentdomain=2f1b"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ontent-domain-filter/?fwp_contentdomain=2f1a" TargetMode="External"/><Relationship Id="rId5" Type="http://schemas.openxmlformats.org/officeDocument/2006/relationships/hyperlink" Target="https://classroomsecrets.co.uk/content-domain-filter/?fwp_contentdomain=1m1" TargetMode="External"/><Relationship Id="rId4" Type="http://schemas.openxmlformats.org/officeDocument/2006/relationships/hyperlink" Target="https://classroomsecrets.co.uk/content-domain-filter/?fwp_contentdomain=1f1b" TargetMode="External"/><Relationship Id="rId9" Type="http://schemas.openxmlformats.org/officeDocument/2006/relationships/hyperlink" Target="https://classroomsecrets.co.uk/year-1-and-2-mixed-age-fractions-step-5-resource-pac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1/2 – Spring Block 2 – Fractions</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a:defRPr/>
            </a:pPr>
            <a:r>
              <a:rPr lang="en-GB" sz="1200" b="1" dirty="0">
                <a:solidFill>
                  <a:schemeClr val="tx1"/>
                </a:solidFill>
                <a:latin typeface="Century Gothic" panose="020B0502020202020204" pitchFamily="34" charset="0"/>
              </a:rPr>
              <a:t>This PowerPoint has been designed to support your teaching of this small step from the Mixed Age planning. It includes a starter activity suitable for each year group and an example of each question from the Varied Fluency and Reasoning and Problem Solving resources also provided in this pack (separate for each year group). Each slide has the year group identified in the bottom right-hand corner. We recommend that you look through this PowerPoint in advance and decide whether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600" b="1" dirty="0">
              <a:solidFill>
                <a:prstClr val="black"/>
              </a:solidFill>
              <a:latin typeface="Century Gothic" panose="020B0502020202020204" pitchFamily="34" charset="0"/>
            </a:endParaRPr>
          </a:p>
          <a:p>
            <a:pPr fontAlgn="base">
              <a:lnSpc>
                <a:spcPct val="100000"/>
              </a:lnSpc>
              <a:spcAft>
                <a:spcPts val="0"/>
              </a:spcAft>
            </a:pPr>
            <a:r>
              <a:rPr lang="en-GB" sz="1200" b="1" dirty="0">
                <a:solidFill>
                  <a:schemeClr val="tx1"/>
                </a:solidFill>
                <a:latin typeface="Century Gothic" panose="020B0502020202020204" pitchFamily="34" charset="0"/>
              </a:rPr>
              <a:t>Mathematics Year 1: (1F1b) </a:t>
            </a:r>
            <a:r>
              <a:rPr lang="en-GB" sz="1200" b="1" dirty="0">
                <a:solidFill>
                  <a:schemeClr val="tx1"/>
                </a:solidFill>
                <a:latin typeface="Century Gothic" panose="020B0502020202020204" pitchFamily="34" charset="0"/>
                <a:hlinkClick r:id="rId4"/>
              </a:rPr>
              <a:t>Recognise, find and name a quarter as one of four equal parts of an object, shape or quantity</a:t>
            </a:r>
            <a:endParaRPr lang="en-GB" sz="1200" b="1" dirty="0">
              <a:solidFill>
                <a:schemeClr val="tx1"/>
              </a:solidFill>
              <a:latin typeface="Century Gothic" panose="020B0502020202020204" pitchFamily="34" charset="0"/>
            </a:endParaRPr>
          </a:p>
          <a:p>
            <a:pPr fontAlgn="base">
              <a:lnSpc>
                <a:spcPct val="100000"/>
              </a:lnSpc>
              <a:spcAft>
                <a:spcPts val="0"/>
              </a:spcAft>
            </a:pPr>
            <a:r>
              <a:rPr lang="en-GB" sz="1200" b="1" dirty="0">
                <a:solidFill>
                  <a:schemeClr val="tx1"/>
                </a:solidFill>
                <a:latin typeface="Century Gothic" panose="020B0502020202020204" pitchFamily="34" charset="0"/>
              </a:rPr>
              <a:t>Mathematics Year 1: (1M1)</a:t>
            </a:r>
            <a:r>
              <a:rPr lang="en-GB" sz="1200" b="1" dirty="0">
                <a:solidFill>
                  <a:schemeClr val="tx1"/>
                </a:solidFill>
                <a:latin typeface="Century Gothic" panose="020B0502020202020204" pitchFamily="34" charset="0"/>
                <a:hlinkClick r:id="rId5"/>
              </a:rPr>
              <a:t> Compare, describe and solve practical problems for mass/weight [for example, heavy/light, heavier than, lighter than, half, quarter]</a:t>
            </a:r>
            <a:endParaRPr lang="en-GB" sz="1200" b="1" dirty="0">
              <a:solidFill>
                <a:prstClr val="black"/>
              </a:solidFill>
              <a:latin typeface="Century Gothic" panose="020B0502020202020204" pitchFamily="34" charset="0"/>
            </a:endParaRPr>
          </a:p>
          <a:p>
            <a:pPr fontAlgn="base">
              <a:lnSpc>
                <a:spcPct val="100000"/>
              </a:lnSpc>
              <a:spcAft>
                <a:spcPts val="0"/>
              </a:spcAft>
            </a:pPr>
            <a:r>
              <a:rPr lang="en-GB" sz="1200" b="1" dirty="0">
                <a:solidFill>
                  <a:prstClr val="black"/>
                </a:solidFill>
                <a:latin typeface="Century Gothic" panose="020B0502020202020204" pitchFamily="34" charset="0"/>
              </a:rPr>
              <a:t>Mathematics Year 2: </a:t>
            </a:r>
            <a:r>
              <a:rPr lang="en-GB" sz="1200" b="1" dirty="0">
                <a:solidFill>
                  <a:schemeClr val="tx1"/>
                </a:solidFill>
                <a:latin typeface="Century Gothic" panose="020B0502020202020204" pitchFamily="34" charset="0"/>
              </a:rPr>
              <a:t>(2F1a)</a:t>
            </a:r>
            <a:r>
              <a:rPr lang="en-GB" sz="1200" b="1" dirty="0">
                <a:latin typeface="Century Gothic" panose="020B0502020202020204" pitchFamily="34" charset="0"/>
              </a:rPr>
              <a:t> </a:t>
            </a:r>
            <a:r>
              <a:rPr lang="en-GB" sz="1200" b="1" u="sng" dirty="0">
                <a:latin typeface="Century Gothic" panose="020B0502020202020204" pitchFamily="34" charset="0"/>
                <a:hlinkClick r:id="rId6"/>
              </a:rPr>
              <a:t>Recognise, find, name and write fractions 1/3 , 1/4 , 2/4 and 3/4 of a length, shape, set of objects or quantity</a:t>
            </a:r>
            <a:endParaRPr lang="en-GB" sz="1200" b="1" dirty="0">
              <a:latin typeface="Century Gothic" panose="020B0502020202020204" pitchFamily="34" charset="0"/>
            </a:endParaRPr>
          </a:p>
          <a:p>
            <a:pPr fontAlgn="base">
              <a:lnSpc>
                <a:spcPct val="100000"/>
              </a:lnSpc>
              <a:spcAft>
                <a:spcPts val="0"/>
              </a:spcAft>
            </a:pPr>
            <a:r>
              <a:rPr lang="en-GB" sz="1200" b="1" dirty="0">
                <a:solidFill>
                  <a:prstClr val="black"/>
                </a:solidFill>
                <a:latin typeface="Century Gothic" panose="020B0502020202020204" pitchFamily="34" charset="0"/>
              </a:rPr>
              <a:t>Mathematics Year 2: </a:t>
            </a:r>
            <a:r>
              <a:rPr lang="en-GB" sz="1200" b="1" dirty="0">
                <a:solidFill>
                  <a:schemeClr val="tx1"/>
                </a:solidFill>
                <a:latin typeface="Century Gothic" panose="020B0502020202020204" pitchFamily="34" charset="0"/>
              </a:rPr>
              <a:t>(2F1b)</a:t>
            </a:r>
            <a:r>
              <a:rPr lang="en-GB" sz="1200" b="1" dirty="0">
                <a:latin typeface="Century Gothic" panose="020B0502020202020204" pitchFamily="34" charset="0"/>
              </a:rPr>
              <a:t> </a:t>
            </a:r>
            <a:r>
              <a:rPr lang="en-GB" sz="1200" b="1" dirty="0">
                <a:latin typeface="Century Gothic" panose="020B0502020202020204" pitchFamily="34" charset="0"/>
                <a:hlinkClick r:id="rId7"/>
              </a:rPr>
              <a:t>Write simple fractions for example, 1/2 of 6 = 3</a:t>
            </a:r>
            <a:endParaRPr lang="en-GB" sz="1200" b="1" dirty="0">
              <a:latin typeface="Century Gothic" panose="020B0502020202020204" pitchFamily="34" charset="0"/>
            </a:endParaRPr>
          </a:p>
          <a:p>
            <a:pPr lvl="0" defTabSz="457200">
              <a:defRPr/>
            </a:pPr>
            <a:endParaRPr lang="en-GB" sz="1200" b="1" dirty="0">
              <a:solidFill>
                <a:srgbClr val="FF0000"/>
              </a:solidFill>
              <a:latin typeface="Century Gothic" panose="020B0502020202020204" pitchFamily="34" charset="0"/>
            </a:endParaRPr>
          </a:p>
          <a:p>
            <a:pPr lvl="0" defTabSz="457200">
              <a:defRPr/>
            </a:pPr>
            <a:endParaRPr lang="en-GB" sz="1200" b="1" dirty="0">
              <a:solidFill>
                <a:srgbClr val="FF0000"/>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8"/>
              </a:rPr>
              <a:t>Year 1 and Year 2 Fractions</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9"/>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Use the counters to complete the statement.</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prstClr val="black"/>
                </a:solidFill>
                <a:latin typeface="Century Gothic" panose="020B0502020202020204" pitchFamily="34" charset="0"/>
              </a:rPr>
              <a:t>One</a:t>
            </a:r>
            <a:r>
              <a:rPr lang="en-GB" sz="2000" b="1" dirty="0">
                <a:solidFill>
                  <a:schemeClr val="tx1"/>
                </a:solidFill>
                <a:latin typeface="Century Gothic" panose="020B0502020202020204" pitchFamily="34" charset="0"/>
              </a:rPr>
              <a:t> quarter of 16 is </a:t>
            </a:r>
            <a:r>
              <a:rPr lang="en-GB" sz="2000" b="1" spc="-300" dirty="0">
                <a:solidFill>
                  <a:schemeClr val="tx1"/>
                </a:solidFill>
                <a:latin typeface="Century Gothic" panose="020B0502020202020204" pitchFamily="34" charset="0"/>
              </a:rPr>
              <a:t>________</a:t>
            </a:r>
            <a:r>
              <a:rPr lang="en-GB" sz="2000" b="1" dirty="0">
                <a:solidFill>
                  <a:schemeClr val="tx1"/>
                </a:solidFill>
                <a:latin typeface="Century Gothic" panose="020B0502020202020204" pitchFamily="34" charset="0"/>
              </a:rPr>
              <a:t> .</a:t>
            </a:r>
          </a:p>
          <a:p>
            <a:pPr algn="ctr"/>
            <a:endParaRPr lang="en-GB" sz="2000" u="sng" dirty="0">
              <a:solidFill>
                <a:schemeClr val="bg2">
                  <a:lumMod val="50000"/>
                </a:schemeClr>
              </a:solidFill>
              <a:latin typeface="SassoonCRInfantMedium" panose="02000603020000020003" pitchFamily="2" charset="0"/>
            </a:endParaRPr>
          </a:p>
        </p:txBody>
      </p:sp>
      <p:grpSp>
        <p:nvGrpSpPr>
          <p:cNvPr id="4" name="Group 3">
            <a:extLst>
              <a:ext uri="{FF2B5EF4-FFF2-40B4-BE49-F238E27FC236}">
                <a16:creationId xmlns:a16="http://schemas.microsoft.com/office/drawing/2014/main" id="{19BBB66F-0BAD-4D22-ADC0-1B3163EAA676}"/>
              </a:ext>
            </a:extLst>
          </p:cNvPr>
          <p:cNvGrpSpPr/>
          <p:nvPr/>
        </p:nvGrpSpPr>
        <p:grpSpPr>
          <a:xfrm>
            <a:off x="1187066" y="1718125"/>
            <a:ext cx="6769868" cy="1364954"/>
            <a:chOff x="2063141" y="1718125"/>
            <a:chExt cx="6769868" cy="1364954"/>
          </a:xfrm>
        </p:grpSpPr>
        <p:grpSp>
          <p:nvGrpSpPr>
            <p:cNvPr id="2" name="Group 1">
              <a:extLst>
                <a:ext uri="{FF2B5EF4-FFF2-40B4-BE49-F238E27FC236}">
                  <a16:creationId xmlns:a16="http://schemas.microsoft.com/office/drawing/2014/main" id="{8827BC34-EE76-4521-966E-CC725D14BB38}"/>
                </a:ext>
              </a:extLst>
            </p:cNvPr>
            <p:cNvGrpSpPr/>
            <p:nvPr/>
          </p:nvGrpSpPr>
          <p:grpSpPr>
            <a:xfrm>
              <a:off x="2063141" y="1718125"/>
              <a:ext cx="5017718" cy="1364954"/>
              <a:chOff x="2063141" y="1718125"/>
              <a:chExt cx="5017718" cy="1364954"/>
            </a:xfrm>
          </p:grpSpPr>
          <p:sp>
            <p:nvSpPr>
              <p:cNvPr id="11" name="Oval 10">
                <a:extLst>
                  <a:ext uri="{FF2B5EF4-FFF2-40B4-BE49-F238E27FC236}">
                    <a16:creationId xmlns:a16="http://schemas.microsoft.com/office/drawing/2014/main" id="{8134D724-002D-492D-855B-042368AF8868}"/>
                  </a:ext>
                </a:extLst>
              </p:cNvPr>
              <p:cNvSpPr/>
              <p:nvPr/>
            </p:nvSpPr>
            <p:spPr>
              <a:xfrm>
                <a:off x="2063141" y="1718125"/>
                <a:ext cx="591627" cy="61736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12" name="Oval 11">
                <a:extLst>
                  <a:ext uri="{FF2B5EF4-FFF2-40B4-BE49-F238E27FC236}">
                    <a16:creationId xmlns:a16="http://schemas.microsoft.com/office/drawing/2014/main" id="{17108F14-4E56-4F13-B023-E50B8F4EE2E7}"/>
                  </a:ext>
                </a:extLst>
              </p:cNvPr>
              <p:cNvSpPr/>
              <p:nvPr/>
            </p:nvSpPr>
            <p:spPr>
              <a:xfrm>
                <a:off x="2948359" y="1718125"/>
                <a:ext cx="591627" cy="61736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13" name="Oval 12">
                <a:extLst>
                  <a:ext uri="{FF2B5EF4-FFF2-40B4-BE49-F238E27FC236}">
                    <a16:creationId xmlns:a16="http://schemas.microsoft.com/office/drawing/2014/main" id="{003C91FD-3D62-48CA-BF25-350DFE6BD072}"/>
                  </a:ext>
                </a:extLst>
              </p:cNvPr>
              <p:cNvSpPr/>
              <p:nvPr/>
            </p:nvSpPr>
            <p:spPr>
              <a:xfrm>
                <a:off x="3833577" y="1718125"/>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14" name="Oval 13">
                <a:extLst>
                  <a:ext uri="{FF2B5EF4-FFF2-40B4-BE49-F238E27FC236}">
                    <a16:creationId xmlns:a16="http://schemas.microsoft.com/office/drawing/2014/main" id="{D0849163-131A-4C7A-B36C-0ED2770BC170}"/>
                  </a:ext>
                </a:extLst>
              </p:cNvPr>
              <p:cNvSpPr/>
              <p:nvPr/>
            </p:nvSpPr>
            <p:spPr>
              <a:xfrm>
                <a:off x="4718795" y="1718125"/>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15" name="Oval 14">
                <a:extLst>
                  <a:ext uri="{FF2B5EF4-FFF2-40B4-BE49-F238E27FC236}">
                    <a16:creationId xmlns:a16="http://schemas.microsoft.com/office/drawing/2014/main" id="{B82B3118-5D99-4333-A79E-A7F2569AAC1D}"/>
                  </a:ext>
                </a:extLst>
              </p:cNvPr>
              <p:cNvSpPr/>
              <p:nvPr/>
            </p:nvSpPr>
            <p:spPr>
              <a:xfrm>
                <a:off x="5604013" y="1718125"/>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20" name="Oval 19">
                <a:extLst>
                  <a:ext uri="{FF2B5EF4-FFF2-40B4-BE49-F238E27FC236}">
                    <a16:creationId xmlns:a16="http://schemas.microsoft.com/office/drawing/2014/main" id="{D5C25F8B-9469-4D83-9A0F-8DE8C5BECF42}"/>
                  </a:ext>
                </a:extLst>
              </p:cNvPr>
              <p:cNvSpPr/>
              <p:nvPr/>
            </p:nvSpPr>
            <p:spPr>
              <a:xfrm>
                <a:off x="6489232" y="1718125"/>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21" name="Oval 20">
                <a:extLst>
                  <a:ext uri="{FF2B5EF4-FFF2-40B4-BE49-F238E27FC236}">
                    <a16:creationId xmlns:a16="http://schemas.microsoft.com/office/drawing/2014/main" id="{EF88935A-2F85-4192-A6DF-4E2A1018FDF9}"/>
                  </a:ext>
                </a:extLst>
              </p:cNvPr>
              <p:cNvSpPr/>
              <p:nvPr/>
            </p:nvSpPr>
            <p:spPr>
              <a:xfrm>
                <a:off x="2063141" y="2465714"/>
                <a:ext cx="591627" cy="61736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22" name="Oval 21">
                <a:extLst>
                  <a:ext uri="{FF2B5EF4-FFF2-40B4-BE49-F238E27FC236}">
                    <a16:creationId xmlns:a16="http://schemas.microsoft.com/office/drawing/2014/main" id="{56D818F3-7011-4899-A04F-6974D2D35F60}"/>
                  </a:ext>
                </a:extLst>
              </p:cNvPr>
              <p:cNvSpPr/>
              <p:nvPr/>
            </p:nvSpPr>
            <p:spPr>
              <a:xfrm>
                <a:off x="2948359" y="2465714"/>
                <a:ext cx="591627" cy="61736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23" name="Oval 22">
                <a:extLst>
                  <a:ext uri="{FF2B5EF4-FFF2-40B4-BE49-F238E27FC236}">
                    <a16:creationId xmlns:a16="http://schemas.microsoft.com/office/drawing/2014/main" id="{05EFE2B4-7766-47D0-96A7-27B87A62DBC9}"/>
                  </a:ext>
                </a:extLst>
              </p:cNvPr>
              <p:cNvSpPr/>
              <p:nvPr/>
            </p:nvSpPr>
            <p:spPr>
              <a:xfrm>
                <a:off x="3833577" y="2465714"/>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24" name="Oval 23">
                <a:extLst>
                  <a:ext uri="{FF2B5EF4-FFF2-40B4-BE49-F238E27FC236}">
                    <a16:creationId xmlns:a16="http://schemas.microsoft.com/office/drawing/2014/main" id="{93E2BBD0-DEAC-4831-97B9-E0E0167C01FD}"/>
                  </a:ext>
                </a:extLst>
              </p:cNvPr>
              <p:cNvSpPr/>
              <p:nvPr/>
            </p:nvSpPr>
            <p:spPr>
              <a:xfrm>
                <a:off x="4718795" y="2465714"/>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25" name="Oval 24">
                <a:extLst>
                  <a:ext uri="{FF2B5EF4-FFF2-40B4-BE49-F238E27FC236}">
                    <a16:creationId xmlns:a16="http://schemas.microsoft.com/office/drawing/2014/main" id="{FF5DED63-56EC-4BB0-865F-079BDE24B7ED}"/>
                  </a:ext>
                </a:extLst>
              </p:cNvPr>
              <p:cNvSpPr/>
              <p:nvPr/>
            </p:nvSpPr>
            <p:spPr>
              <a:xfrm>
                <a:off x="5604013" y="2465714"/>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26" name="Oval 25">
                <a:extLst>
                  <a:ext uri="{FF2B5EF4-FFF2-40B4-BE49-F238E27FC236}">
                    <a16:creationId xmlns:a16="http://schemas.microsoft.com/office/drawing/2014/main" id="{27D68055-663E-43B1-9955-069F3C9254A0}"/>
                  </a:ext>
                </a:extLst>
              </p:cNvPr>
              <p:cNvSpPr/>
              <p:nvPr/>
            </p:nvSpPr>
            <p:spPr>
              <a:xfrm>
                <a:off x="6489232" y="2465714"/>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grpSp>
        <p:sp>
          <p:nvSpPr>
            <p:cNvPr id="27" name="Oval 26">
              <a:extLst>
                <a:ext uri="{FF2B5EF4-FFF2-40B4-BE49-F238E27FC236}">
                  <a16:creationId xmlns:a16="http://schemas.microsoft.com/office/drawing/2014/main" id="{20185FCB-1687-42C1-8895-872879871D41}"/>
                </a:ext>
              </a:extLst>
            </p:cNvPr>
            <p:cNvSpPr/>
            <p:nvPr/>
          </p:nvSpPr>
          <p:spPr>
            <a:xfrm>
              <a:off x="7356163" y="1718125"/>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28" name="Oval 27">
              <a:extLst>
                <a:ext uri="{FF2B5EF4-FFF2-40B4-BE49-F238E27FC236}">
                  <a16:creationId xmlns:a16="http://schemas.microsoft.com/office/drawing/2014/main" id="{9C2137F1-8906-4EBB-9931-DB820D0AEF58}"/>
                </a:ext>
              </a:extLst>
            </p:cNvPr>
            <p:cNvSpPr/>
            <p:nvPr/>
          </p:nvSpPr>
          <p:spPr>
            <a:xfrm>
              <a:off x="8241382" y="1718125"/>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29" name="Oval 28">
              <a:extLst>
                <a:ext uri="{FF2B5EF4-FFF2-40B4-BE49-F238E27FC236}">
                  <a16:creationId xmlns:a16="http://schemas.microsoft.com/office/drawing/2014/main" id="{DD143878-81B6-4EEA-8DA7-A4F32D3AC8C2}"/>
                </a:ext>
              </a:extLst>
            </p:cNvPr>
            <p:cNvSpPr/>
            <p:nvPr/>
          </p:nvSpPr>
          <p:spPr>
            <a:xfrm>
              <a:off x="7356163" y="2465714"/>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30" name="Oval 29">
              <a:extLst>
                <a:ext uri="{FF2B5EF4-FFF2-40B4-BE49-F238E27FC236}">
                  <a16:creationId xmlns:a16="http://schemas.microsoft.com/office/drawing/2014/main" id="{1CCA7C0A-5F7F-4A14-A325-E9899BE2639A}"/>
                </a:ext>
              </a:extLst>
            </p:cNvPr>
            <p:cNvSpPr/>
            <p:nvPr/>
          </p:nvSpPr>
          <p:spPr>
            <a:xfrm>
              <a:off x="8241382" y="2465714"/>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grpSp>
      <p:sp>
        <p:nvSpPr>
          <p:cNvPr id="31" name="TextBox 30">
            <a:extLst>
              <a:ext uri="{FF2B5EF4-FFF2-40B4-BE49-F238E27FC236}">
                <a16:creationId xmlns:a16="http://schemas.microsoft.com/office/drawing/2014/main" id="{60E519DE-0D74-4434-9473-60D0B80E29F6}"/>
              </a:ext>
            </a:extLst>
          </p:cNvPr>
          <p:cNvSpPr txBox="1"/>
          <p:nvPr/>
        </p:nvSpPr>
        <p:spPr>
          <a:xfrm>
            <a:off x="5613157" y="4072346"/>
            <a:ext cx="381836" cy="523220"/>
          </a:xfrm>
          <a:prstGeom prst="rect">
            <a:avLst/>
          </a:prstGeom>
          <a:noFill/>
        </p:spPr>
        <p:txBody>
          <a:bodyPr wrap="none" rtlCol="0">
            <a:spAutoFit/>
          </a:bodyPr>
          <a:lstStyle/>
          <a:p>
            <a:r>
              <a:rPr lang="en-GB" sz="2800" b="1" dirty="0">
                <a:solidFill>
                  <a:srgbClr val="FF0000"/>
                </a:solidFill>
                <a:latin typeface="Century Gothic" panose="020B0502020202020204" pitchFamily="34" charset="0"/>
              </a:rPr>
              <a:t>4</a:t>
            </a:r>
          </a:p>
        </p:txBody>
      </p:sp>
      <p:sp>
        <p:nvSpPr>
          <p:cNvPr id="32" name="TextBox 31">
            <a:extLst>
              <a:ext uri="{FF2B5EF4-FFF2-40B4-BE49-F238E27FC236}">
                <a16:creationId xmlns:a16="http://schemas.microsoft.com/office/drawing/2014/main" id="{4D7B51DC-4091-4B13-8AA8-2D8C5BB8EFE2}"/>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Y1</a:t>
            </a:r>
          </a:p>
        </p:txBody>
      </p:sp>
    </p:spTree>
    <p:extLst>
      <p:ext uri="{BB962C8B-B14F-4D97-AF65-F5344CB8AC3E}">
        <p14:creationId xmlns:p14="http://schemas.microsoft.com/office/powerpoint/2010/main" val="2331553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5" name="Picture 14">
            <a:extLst>
              <a:ext uri="{FF2B5EF4-FFF2-40B4-BE49-F238E27FC236}">
                <a16:creationId xmlns:a16="http://schemas.microsoft.com/office/drawing/2014/main" id="{83FD8F6C-D2E1-4254-83E5-E0848417A5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20" name="Rectangle 19">
            <a:extLst>
              <a:ext uri="{FF2B5EF4-FFF2-40B4-BE49-F238E27FC236}">
                <a16:creationId xmlns:a16="http://schemas.microsoft.com/office/drawing/2014/main" id="{AC5E7959-79CE-4DFB-9A9A-63061603BA1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Here is one quarter.</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 </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What is the total?</a:t>
            </a:r>
            <a:endParaRPr lang="en-GB" sz="2000" b="1" u="sng"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A6A588BF-869D-4841-B414-88340B6144B1}"/>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Y1</a:t>
            </a:r>
          </a:p>
        </p:txBody>
      </p:sp>
    </p:spTree>
    <p:extLst>
      <p:ext uri="{BB962C8B-B14F-4D97-AF65-F5344CB8AC3E}">
        <p14:creationId xmlns:p14="http://schemas.microsoft.com/office/powerpoint/2010/main" val="1467453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30" name="Picture 29">
            <a:extLst>
              <a:ext uri="{FF2B5EF4-FFF2-40B4-BE49-F238E27FC236}">
                <a16:creationId xmlns:a16="http://schemas.microsoft.com/office/drawing/2014/main" id="{D553B097-58D5-478D-927E-A516368304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31" name="Rectangle 30">
            <a:extLst>
              <a:ext uri="{FF2B5EF4-FFF2-40B4-BE49-F238E27FC236}">
                <a16:creationId xmlns:a16="http://schemas.microsoft.com/office/drawing/2014/main" id="{571553B4-A844-4B88-A295-AADD7E66C1F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Here is one quarter.</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 </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What is the total?  </a:t>
            </a:r>
            <a:r>
              <a:rPr lang="en-GB" sz="2000" b="1" dirty="0">
                <a:solidFill>
                  <a:srgbClr val="FF0000"/>
                </a:solidFill>
                <a:latin typeface="Century Gothic" panose="020B0502020202020204" pitchFamily="34" charset="0"/>
              </a:rPr>
              <a:t>12</a:t>
            </a:r>
            <a:endParaRPr lang="en-GB" sz="2000" b="1" u="sng"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9221FD68-2994-4C5C-BAB3-7971893D7467}"/>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Y1</a:t>
            </a:r>
          </a:p>
        </p:txBody>
      </p:sp>
    </p:spTree>
    <p:extLst>
      <p:ext uri="{BB962C8B-B14F-4D97-AF65-F5344CB8AC3E}">
        <p14:creationId xmlns:p14="http://schemas.microsoft.com/office/powerpoint/2010/main" val="2892960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Colour one quarter of these triangles.</a:t>
            </a:r>
          </a:p>
        </p:txBody>
      </p:sp>
      <p:sp>
        <p:nvSpPr>
          <p:cNvPr id="11" name="Isosceles Triangle 10">
            <a:extLst>
              <a:ext uri="{FF2B5EF4-FFF2-40B4-BE49-F238E27FC236}">
                <a16:creationId xmlns:a16="http://schemas.microsoft.com/office/drawing/2014/main" id="{03FD6E06-BEE6-4AE2-AF5C-76E7684E0B68}"/>
              </a:ext>
            </a:extLst>
          </p:cNvPr>
          <p:cNvSpPr/>
          <p:nvPr/>
        </p:nvSpPr>
        <p:spPr>
          <a:xfrm>
            <a:off x="5137719" y="1867393"/>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Isosceles Triangle 11">
            <a:extLst>
              <a:ext uri="{FF2B5EF4-FFF2-40B4-BE49-F238E27FC236}">
                <a16:creationId xmlns:a16="http://schemas.microsoft.com/office/drawing/2014/main" id="{4CF534F7-1C1A-460E-931F-CC4162E492F4}"/>
              </a:ext>
            </a:extLst>
          </p:cNvPr>
          <p:cNvSpPr/>
          <p:nvPr/>
        </p:nvSpPr>
        <p:spPr>
          <a:xfrm>
            <a:off x="4245549" y="1867393"/>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Isosceles Triangle 12">
            <a:extLst>
              <a:ext uri="{FF2B5EF4-FFF2-40B4-BE49-F238E27FC236}">
                <a16:creationId xmlns:a16="http://schemas.microsoft.com/office/drawing/2014/main" id="{1B4C8F7A-5905-447A-8319-01AA9F9A157A}"/>
              </a:ext>
            </a:extLst>
          </p:cNvPr>
          <p:cNvSpPr/>
          <p:nvPr/>
        </p:nvSpPr>
        <p:spPr>
          <a:xfrm>
            <a:off x="3348306" y="1867393"/>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Isosceles Triangle 13">
            <a:extLst>
              <a:ext uri="{FF2B5EF4-FFF2-40B4-BE49-F238E27FC236}">
                <a16:creationId xmlns:a16="http://schemas.microsoft.com/office/drawing/2014/main" id="{DBA2C7A0-F23E-4694-A4DE-AF22B94E4158}"/>
              </a:ext>
            </a:extLst>
          </p:cNvPr>
          <p:cNvSpPr/>
          <p:nvPr/>
        </p:nvSpPr>
        <p:spPr>
          <a:xfrm>
            <a:off x="2461408" y="1867393"/>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Isosceles Triangle 14">
            <a:extLst>
              <a:ext uri="{FF2B5EF4-FFF2-40B4-BE49-F238E27FC236}">
                <a16:creationId xmlns:a16="http://schemas.microsoft.com/office/drawing/2014/main" id="{BDBB8A3A-9E9F-48F7-83E8-042D750D8BCE}"/>
              </a:ext>
            </a:extLst>
          </p:cNvPr>
          <p:cNvSpPr/>
          <p:nvPr/>
        </p:nvSpPr>
        <p:spPr>
          <a:xfrm>
            <a:off x="5137719" y="2778839"/>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Isosceles Triangle 19">
            <a:extLst>
              <a:ext uri="{FF2B5EF4-FFF2-40B4-BE49-F238E27FC236}">
                <a16:creationId xmlns:a16="http://schemas.microsoft.com/office/drawing/2014/main" id="{08CA73E6-018E-408A-99F3-DA0353097D20}"/>
              </a:ext>
            </a:extLst>
          </p:cNvPr>
          <p:cNvSpPr/>
          <p:nvPr/>
        </p:nvSpPr>
        <p:spPr>
          <a:xfrm>
            <a:off x="4245549" y="2778839"/>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Isosceles Triangle 20">
            <a:extLst>
              <a:ext uri="{FF2B5EF4-FFF2-40B4-BE49-F238E27FC236}">
                <a16:creationId xmlns:a16="http://schemas.microsoft.com/office/drawing/2014/main" id="{6A08E703-F5C9-403E-BF6F-BF476D8A9E1E}"/>
              </a:ext>
            </a:extLst>
          </p:cNvPr>
          <p:cNvSpPr/>
          <p:nvPr/>
        </p:nvSpPr>
        <p:spPr>
          <a:xfrm>
            <a:off x="3348306" y="2778839"/>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Isosceles Triangle 21">
            <a:extLst>
              <a:ext uri="{FF2B5EF4-FFF2-40B4-BE49-F238E27FC236}">
                <a16:creationId xmlns:a16="http://schemas.microsoft.com/office/drawing/2014/main" id="{D1238455-E909-41F0-9A80-B10B97B0E44F}"/>
              </a:ext>
            </a:extLst>
          </p:cNvPr>
          <p:cNvSpPr/>
          <p:nvPr/>
        </p:nvSpPr>
        <p:spPr>
          <a:xfrm>
            <a:off x="2461408" y="2778839"/>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Isosceles Triangle 22">
            <a:extLst>
              <a:ext uri="{FF2B5EF4-FFF2-40B4-BE49-F238E27FC236}">
                <a16:creationId xmlns:a16="http://schemas.microsoft.com/office/drawing/2014/main" id="{FFBA84C4-85CB-4341-A724-3CFCA900836E}"/>
              </a:ext>
            </a:extLst>
          </p:cNvPr>
          <p:cNvSpPr/>
          <p:nvPr/>
        </p:nvSpPr>
        <p:spPr>
          <a:xfrm>
            <a:off x="5137719" y="3690284"/>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Isosceles Triangle 23">
            <a:extLst>
              <a:ext uri="{FF2B5EF4-FFF2-40B4-BE49-F238E27FC236}">
                <a16:creationId xmlns:a16="http://schemas.microsoft.com/office/drawing/2014/main" id="{69614CBF-5571-4434-8330-3DFC7DC24FCE}"/>
              </a:ext>
            </a:extLst>
          </p:cNvPr>
          <p:cNvSpPr/>
          <p:nvPr/>
        </p:nvSpPr>
        <p:spPr>
          <a:xfrm>
            <a:off x="4245549" y="3690284"/>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Isosceles Triangle 24">
            <a:extLst>
              <a:ext uri="{FF2B5EF4-FFF2-40B4-BE49-F238E27FC236}">
                <a16:creationId xmlns:a16="http://schemas.microsoft.com/office/drawing/2014/main" id="{7AF79CF9-4286-406A-B5B3-947A328A7796}"/>
              </a:ext>
            </a:extLst>
          </p:cNvPr>
          <p:cNvSpPr/>
          <p:nvPr/>
        </p:nvSpPr>
        <p:spPr>
          <a:xfrm>
            <a:off x="3348306" y="3690284"/>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Isosceles Triangle 25">
            <a:extLst>
              <a:ext uri="{FF2B5EF4-FFF2-40B4-BE49-F238E27FC236}">
                <a16:creationId xmlns:a16="http://schemas.microsoft.com/office/drawing/2014/main" id="{36D822B8-54A4-435E-BBD3-458EF46E8A15}"/>
              </a:ext>
            </a:extLst>
          </p:cNvPr>
          <p:cNvSpPr/>
          <p:nvPr/>
        </p:nvSpPr>
        <p:spPr>
          <a:xfrm>
            <a:off x="2461408" y="3690284"/>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Isosceles Triangle 29">
            <a:extLst>
              <a:ext uri="{FF2B5EF4-FFF2-40B4-BE49-F238E27FC236}">
                <a16:creationId xmlns:a16="http://schemas.microsoft.com/office/drawing/2014/main" id="{C8A59658-173E-4E4A-A608-8FB519692573}"/>
              </a:ext>
            </a:extLst>
          </p:cNvPr>
          <p:cNvSpPr/>
          <p:nvPr/>
        </p:nvSpPr>
        <p:spPr>
          <a:xfrm>
            <a:off x="5137719" y="4587208"/>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Isosceles Triangle 30">
            <a:extLst>
              <a:ext uri="{FF2B5EF4-FFF2-40B4-BE49-F238E27FC236}">
                <a16:creationId xmlns:a16="http://schemas.microsoft.com/office/drawing/2014/main" id="{E432E3EA-61FC-41F6-ADDD-971DC510C21F}"/>
              </a:ext>
            </a:extLst>
          </p:cNvPr>
          <p:cNvSpPr/>
          <p:nvPr/>
        </p:nvSpPr>
        <p:spPr>
          <a:xfrm>
            <a:off x="4245549" y="4587208"/>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Isosceles Triangle 31">
            <a:extLst>
              <a:ext uri="{FF2B5EF4-FFF2-40B4-BE49-F238E27FC236}">
                <a16:creationId xmlns:a16="http://schemas.microsoft.com/office/drawing/2014/main" id="{66941490-96B5-4D37-B4ED-70DCDB870A1D}"/>
              </a:ext>
            </a:extLst>
          </p:cNvPr>
          <p:cNvSpPr/>
          <p:nvPr/>
        </p:nvSpPr>
        <p:spPr>
          <a:xfrm>
            <a:off x="3348306" y="4587208"/>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Isosceles Triangle 32">
            <a:extLst>
              <a:ext uri="{FF2B5EF4-FFF2-40B4-BE49-F238E27FC236}">
                <a16:creationId xmlns:a16="http://schemas.microsoft.com/office/drawing/2014/main" id="{230F6141-73D0-47E4-84F8-1E46A092F6B5}"/>
              </a:ext>
            </a:extLst>
          </p:cNvPr>
          <p:cNvSpPr/>
          <p:nvPr/>
        </p:nvSpPr>
        <p:spPr>
          <a:xfrm>
            <a:off x="2461408" y="4587208"/>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Isosceles Triangle 33">
            <a:extLst>
              <a:ext uri="{FF2B5EF4-FFF2-40B4-BE49-F238E27FC236}">
                <a16:creationId xmlns:a16="http://schemas.microsoft.com/office/drawing/2014/main" id="{F6FA4136-B4E5-495A-8D07-DA258B73676B}"/>
              </a:ext>
            </a:extLst>
          </p:cNvPr>
          <p:cNvSpPr/>
          <p:nvPr/>
        </p:nvSpPr>
        <p:spPr>
          <a:xfrm>
            <a:off x="6029890" y="1867393"/>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Isosceles Triangle 34">
            <a:extLst>
              <a:ext uri="{FF2B5EF4-FFF2-40B4-BE49-F238E27FC236}">
                <a16:creationId xmlns:a16="http://schemas.microsoft.com/office/drawing/2014/main" id="{E540739F-1082-41CD-9976-5FB9D959B146}"/>
              </a:ext>
            </a:extLst>
          </p:cNvPr>
          <p:cNvSpPr/>
          <p:nvPr/>
        </p:nvSpPr>
        <p:spPr>
          <a:xfrm>
            <a:off x="6029890" y="2778839"/>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Isosceles Triangle 35">
            <a:extLst>
              <a:ext uri="{FF2B5EF4-FFF2-40B4-BE49-F238E27FC236}">
                <a16:creationId xmlns:a16="http://schemas.microsoft.com/office/drawing/2014/main" id="{FB02DC84-29C1-42A1-819E-7EA89601C56F}"/>
              </a:ext>
            </a:extLst>
          </p:cNvPr>
          <p:cNvSpPr/>
          <p:nvPr/>
        </p:nvSpPr>
        <p:spPr>
          <a:xfrm>
            <a:off x="6029890" y="3690284"/>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Isosceles Triangle 36">
            <a:extLst>
              <a:ext uri="{FF2B5EF4-FFF2-40B4-BE49-F238E27FC236}">
                <a16:creationId xmlns:a16="http://schemas.microsoft.com/office/drawing/2014/main" id="{AB3061E0-B626-4235-B146-FA1F72A44EF6}"/>
              </a:ext>
            </a:extLst>
          </p:cNvPr>
          <p:cNvSpPr/>
          <p:nvPr/>
        </p:nvSpPr>
        <p:spPr>
          <a:xfrm>
            <a:off x="6029890" y="4587208"/>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70D48938-F2B7-4B30-8E91-67E31EA615DB}"/>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Y1</a:t>
            </a:r>
          </a:p>
        </p:txBody>
      </p:sp>
    </p:spTree>
    <p:extLst>
      <p:ext uri="{BB962C8B-B14F-4D97-AF65-F5344CB8AC3E}">
        <p14:creationId xmlns:p14="http://schemas.microsoft.com/office/powerpoint/2010/main" val="3976455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Colour one quarter of these triangles.</a:t>
            </a:r>
          </a:p>
          <a:p>
            <a:pPr algn="ctr" defTabSz="685800">
              <a:defRPr/>
            </a:pPr>
            <a:r>
              <a:rPr lang="en-GB" sz="2000" b="1" dirty="0">
                <a:solidFill>
                  <a:srgbClr val="FF0000"/>
                </a:solidFill>
                <a:latin typeface="Century Gothic" panose="020B0502020202020204" pitchFamily="34" charset="0"/>
              </a:rPr>
              <a:t>Any 5 could be coloured, e.g.</a:t>
            </a:r>
          </a:p>
          <a:p>
            <a:pPr lvl="0" algn="ctr" defTabSz="685800">
              <a:defRPr/>
            </a:pPr>
            <a:endParaRPr lang="en-GB" sz="2800" dirty="0">
              <a:solidFill>
                <a:schemeClr val="tx1"/>
              </a:solidFill>
              <a:latin typeface="SassoonCRInfantMedium" panose="02000603020000020003" pitchFamily="2" charset="0"/>
            </a:endParaRPr>
          </a:p>
        </p:txBody>
      </p:sp>
      <p:sp>
        <p:nvSpPr>
          <p:cNvPr id="11" name="Isosceles Triangle 10">
            <a:extLst>
              <a:ext uri="{FF2B5EF4-FFF2-40B4-BE49-F238E27FC236}">
                <a16:creationId xmlns:a16="http://schemas.microsoft.com/office/drawing/2014/main" id="{03FD6E06-BEE6-4AE2-AF5C-76E7684E0B68}"/>
              </a:ext>
            </a:extLst>
          </p:cNvPr>
          <p:cNvSpPr/>
          <p:nvPr/>
        </p:nvSpPr>
        <p:spPr>
          <a:xfrm>
            <a:off x="5137719" y="1867393"/>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Isosceles Triangle 11">
            <a:extLst>
              <a:ext uri="{FF2B5EF4-FFF2-40B4-BE49-F238E27FC236}">
                <a16:creationId xmlns:a16="http://schemas.microsoft.com/office/drawing/2014/main" id="{4CF534F7-1C1A-460E-931F-CC4162E492F4}"/>
              </a:ext>
            </a:extLst>
          </p:cNvPr>
          <p:cNvSpPr/>
          <p:nvPr/>
        </p:nvSpPr>
        <p:spPr>
          <a:xfrm>
            <a:off x="4245549" y="1867393"/>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Isosceles Triangle 12">
            <a:extLst>
              <a:ext uri="{FF2B5EF4-FFF2-40B4-BE49-F238E27FC236}">
                <a16:creationId xmlns:a16="http://schemas.microsoft.com/office/drawing/2014/main" id="{1B4C8F7A-5905-447A-8319-01AA9F9A157A}"/>
              </a:ext>
            </a:extLst>
          </p:cNvPr>
          <p:cNvSpPr/>
          <p:nvPr/>
        </p:nvSpPr>
        <p:spPr>
          <a:xfrm>
            <a:off x="3348306" y="1867393"/>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Isosceles Triangle 13">
            <a:extLst>
              <a:ext uri="{FF2B5EF4-FFF2-40B4-BE49-F238E27FC236}">
                <a16:creationId xmlns:a16="http://schemas.microsoft.com/office/drawing/2014/main" id="{DBA2C7A0-F23E-4694-A4DE-AF22B94E4158}"/>
              </a:ext>
            </a:extLst>
          </p:cNvPr>
          <p:cNvSpPr/>
          <p:nvPr/>
        </p:nvSpPr>
        <p:spPr>
          <a:xfrm>
            <a:off x="2461408" y="1867393"/>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Isosceles Triangle 14">
            <a:extLst>
              <a:ext uri="{FF2B5EF4-FFF2-40B4-BE49-F238E27FC236}">
                <a16:creationId xmlns:a16="http://schemas.microsoft.com/office/drawing/2014/main" id="{BDBB8A3A-9E9F-48F7-83E8-042D750D8BCE}"/>
              </a:ext>
            </a:extLst>
          </p:cNvPr>
          <p:cNvSpPr/>
          <p:nvPr/>
        </p:nvSpPr>
        <p:spPr>
          <a:xfrm>
            <a:off x="5137719" y="2778839"/>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Isosceles Triangle 19">
            <a:extLst>
              <a:ext uri="{FF2B5EF4-FFF2-40B4-BE49-F238E27FC236}">
                <a16:creationId xmlns:a16="http://schemas.microsoft.com/office/drawing/2014/main" id="{08CA73E6-018E-408A-99F3-DA0353097D20}"/>
              </a:ext>
            </a:extLst>
          </p:cNvPr>
          <p:cNvSpPr/>
          <p:nvPr/>
        </p:nvSpPr>
        <p:spPr>
          <a:xfrm>
            <a:off x="4245549" y="2778839"/>
            <a:ext cx="652702" cy="781205"/>
          </a:xfrm>
          <a:prstGeom prst="triangl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Isosceles Triangle 20">
            <a:extLst>
              <a:ext uri="{FF2B5EF4-FFF2-40B4-BE49-F238E27FC236}">
                <a16:creationId xmlns:a16="http://schemas.microsoft.com/office/drawing/2014/main" id="{6A08E703-F5C9-403E-BF6F-BF476D8A9E1E}"/>
              </a:ext>
            </a:extLst>
          </p:cNvPr>
          <p:cNvSpPr/>
          <p:nvPr/>
        </p:nvSpPr>
        <p:spPr>
          <a:xfrm>
            <a:off x="3348306" y="2778839"/>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Isosceles Triangle 21">
            <a:extLst>
              <a:ext uri="{FF2B5EF4-FFF2-40B4-BE49-F238E27FC236}">
                <a16:creationId xmlns:a16="http://schemas.microsoft.com/office/drawing/2014/main" id="{D1238455-E909-41F0-9A80-B10B97B0E44F}"/>
              </a:ext>
            </a:extLst>
          </p:cNvPr>
          <p:cNvSpPr/>
          <p:nvPr/>
        </p:nvSpPr>
        <p:spPr>
          <a:xfrm>
            <a:off x="2461408" y="2778839"/>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Isosceles Triangle 22">
            <a:extLst>
              <a:ext uri="{FF2B5EF4-FFF2-40B4-BE49-F238E27FC236}">
                <a16:creationId xmlns:a16="http://schemas.microsoft.com/office/drawing/2014/main" id="{FFBA84C4-85CB-4341-A724-3CFCA900836E}"/>
              </a:ext>
            </a:extLst>
          </p:cNvPr>
          <p:cNvSpPr/>
          <p:nvPr/>
        </p:nvSpPr>
        <p:spPr>
          <a:xfrm>
            <a:off x="5137719" y="3690284"/>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Isosceles Triangle 23">
            <a:extLst>
              <a:ext uri="{FF2B5EF4-FFF2-40B4-BE49-F238E27FC236}">
                <a16:creationId xmlns:a16="http://schemas.microsoft.com/office/drawing/2014/main" id="{69614CBF-5571-4434-8330-3DFC7DC24FCE}"/>
              </a:ext>
            </a:extLst>
          </p:cNvPr>
          <p:cNvSpPr/>
          <p:nvPr/>
        </p:nvSpPr>
        <p:spPr>
          <a:xfrm>
            <a:off x="4245549" y="3690284"/>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Isosceles Triangle 24">
            <a:extLst>
              <a:ext uri="{FF2B5EF4-FFF2-40B4-BE49-F238E27FC236}">
                <a16:creationId xmlns:a16="http://schemas.microsoft.com/office/drawing/2014/main" id="{7AF79CF9-4286-406A-B5B3-947A328A7796}"/>
              </a:ext>
            </a:extLst>
          </p:cNvPr>
          <p:cNvSpPr/>
          <p:nvPr/>
        </p:nvSpPr>
        <p:spPr>
          <a:xfrm>
            <a:off x="3348306" y="3690284"/>
            <a:ext cx="652702" cy="781205"/>
          </a:xfrm>
          <a:prstGeom prst="triangl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Isosceles Triangle 25">
            <a:extLst>
              <a:ext uri="{FF2B5EF4-FFF2-40B4-BE49-F238E27FC236}">
                <a16:creationId xmlns:a16="http://schemas.microsoft.com/office/drawing/2014/main" id="{36D822B8-54A4-435E-BBD3-458EF46E8A15}"/>
              </a:ext>
            </a:extLst>
          </p:cNvPr>
          <p:cNvSpPr/>
          <p:nvPr/>
        </p:nvSpPr>
        <p:spPr>
          <a:xfrm>
            <a:off x="2461408" y="3690284"/>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Isosceles Triangle 29">
            <a:extLst>
              <a:ext uri="{FF2B5EF4-FFF2-40B4-BE49-F238E27FC236}">
                <a16:creationId xmlns:a16="http://schemas.microsoft.com/office/drawing/2014/main" id="{C8A59658-173E-4E4A-A608-8FB519692573}"/>
              </a:ext>
            </a:extLst>
          </p:cNvPr>
          <p:cNvSpPr/>
          <p:nvPr/>
        </p:nvSpPr>
        <p:spPr>
          <a:xfrm>
            <a:off x="5137719" y="4587208"/>
            <a:ext cx="652702" cy="781205"/>
          </a:xfrm>
          <a:prstGeom prst="triangl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Isosceles Triangle 30">
            <a:extLst>
              <a:ext uri="{FF2B5EF4-FFF2-40B4-BE49-F238E27FC236}">
                <a16:creationId xmlns:a16="http://schemas.microsoft.com/office/drawing/2014/main" id="{E432E3EA-61FC-41F6-ADDD-971DC510C21F}"/>
              </a:ext>
            </a:extLst>
          </p:cNvPr>
          <p:cNvSpPr/>
          <p:nvPr/>
        </p:nvSpPr>
        <p:spPr>
          <a:xfrm>
            <a:off x="4245549" y="4587208"/>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Isosceles Triangle 31">
            <a:extLst>
              <a:ext uri="{FF2B5EF4-FFF2-40B4-BE49-F238E27FC236}">
                <a16:creationId xmlns:a16="http://schemas.microsoft.com/office/drawing/2014/main" id="{66941490-96B5-4D37-B4ED-70DCDB870A1D}"/>
              </a:ext>
            </a:extLst>
          </p:cNvPr>
          <p:cNvSpPr/>
          <p:nvPr/>
        </p:nvSpPr>
        <p:spPr>
          <a:xfrm>
            <a:off x="3348306" y="4587208"/>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Isosceles Triangle 32">
            <a:extLst>
              <a:ext uri="{FF2B5EF4-FFF2-40B4-BE49-F238E27FC236}">
                <a16:creationId xmlns:a16="http://schemas.microsoft.com/office/drawing/2014/main" id="{230F6141-73D0-47E4-84F8-1E46A092F6B5}"/>
              </a:ext>
            </a:extLst>
          </p:cNvPr>
          <p:cNvSpPr/>
          <p:nvPr/>
        </p:nvSpPr>
        <p:spPr>
          <a:xfrm>
            <a:off x="2461408" y="4587208"/>
            <a:ext cx="652702" cy="781205"/>
          </a:xfrm>
          <a:prstGeom prst="triangl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Isosceles Triangle 33">
            <a:extLst>
              <a:ext uri="{FF2B5EF4-FFF2-40B4-BE49-F238E27FC236}">
                <a16:creationId xmlns:a16="http://schemas.microsoft.com/office/drawing/2014/main" id="{F6FA4136-B4E5-495A-8D07-DA258B73676B}"/>
              </a:ext>
            </a:extLst>
          </p:cNvPr>
          <p:cNvSpPr/>
          <p:nvPr/>
        </p:nvSpPr>
        <p:spPr>
          <a:xfrm>
            <a:off x="6029890" y="1867393"/>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Isosceles Triangle 34">
            <a:extLst>
              <a:ext uri="{FF2B5EF4-FFF2-40B4-BE49-F238E27FC236}">
                <a16:creationId xmlns:a16="http://schemas.microsoft.com/office/drawing/2014/main" id="{E540739F-1082-41CD-9976-5FB9D959B146}"/>
              </a:ext>
            </a:extLst>
          </p:cNvPr>
          <p:cNvSpPr/>
          <p:nvPr/>
        </p:nvSpPr>
        <p:spPr>
          <a:xfrm>
            <a:off x="6029890" y="2778839"/>
            <a:ext cx="652702" cy="781205"/>
          </a:xfrm>
          <a:prstGeom prst="triangl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Isosceles Triangle 35">
            <a:extLst>
              <a:ext uri="{FF2B5EF4-FFF2-40B4-BE49-F238E27FC236}">
                <a16:creationId xmlns:a16="http://schemas.microsoft.com/office/drawing/2014/main" id="{FB02DC84-29C1-42A1-819E-7EA89601C56F}"/>
              </a:ext>
            </a:extLst>
          </p:cNvPr>
          <p:cNvSpPr/>
          <p:nvPr/>
        </p:nvSpPr>
        <p:spPr>
          <a:xfrm>
            <a:off x="6029890" y="3690284"/>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Isosceles Triangle 36">
            <a:extLst>
              <a:ext uri="{FF2B5EF4-FFF2-40B4-BE49-F238E27FC236}">
                <a16:creationId xmlns:a16="http://schemas.microsoft.com/office/drawing/2014/main" id="{AB3061E0-B626-4235-B146-FA1F72A44EF6}"/>
              </a:ext>
            </a:extLst>
          </p:cNvPr>
          <p:cNvSpPr/>
          <p:nvPr/>
        </p:nvSpPr>
        <p:spPr>
          <a:xfrm>
            <a:off x="6029890" y="4587208"/>
            <a:ext cx="652702" cy="781205"/>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22F751D2-6CD6-4243-834C-F2B7E377BB8D}"/>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Y1</a:t>
            </a:r>
          </a:p>
        </p:txBody>
      </p:sp>
    </p:spTree>
    <p:extLst>
      <p:ext uri="{BB962C8B-B14F-4D97-AF65-F5344CB8AC3E}">
        <p14:creationId xmlns:p14="http://schemas.microsoft.com/office/powerpoint/2010/main" val="1489611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Share 16 counters into two equal groups.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of 16 is ______.</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Now share the counters into four equal groups.   </a:t>
            </a:r>
          </a:p>
          <a:p>
            <a:pPr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      of 16 is ______.</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do you notice?  </a:t>
            </a:r>
          </a:p>
          <a:p>
            <a:pPr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25" name="Table 24">
            <a:extLst>
              <a:ext uri="{FF2B5EF4-FFF2-40B4-BE49-F238E27FC236}">
                <a16:creationId xmlns:a16="http://schemas.microsoft.com/office/drawing/2014/main" id="{5BF01077-0DB9-4BAD-8F24-C2FA5C5415E0}"/>
              </a:ext>
            </a:extLst>
          </p:cNvPr>
          <p:cNvGraphicFramePr>
            <a:graphicFrameLocks noGrp="1"/>
          </p:cNvGraphicFramePr>
          <p:nvPr>
            <p:extLst>
              <p:ext uri="{D42A27DB-BD31-4B8C-83A1-F6EECF244321}">
                <p14:modId xmlns:p14="http://schemas.microsoft.com/office/powerpoint/2010/main" val="905854177"/>
              </p:ext>
            </p:extLst>
          </p:nvPr>
        </p:nvGraphicFramePr>
        <p:xfrm>
          <a:off x="3490328" y="2514890"/>
          <a:ext cx="360000" cy="72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069062078"/>
                    </a:ext>
                  </a:extLst>
                </a:gridCol>
              </a:tblGrid>
              <a:tr h="360000">
                <a:tc>
                  <a:txBody>
                    <a:bodyPr/>
                    <a:lstStyle/>
                    <a:p>
                      <a:pPr algn="ctr"/>
                      <a:r>
                        <a:rPr lang="en-GB" sz="2000" b="1" dirty="0">
                          <a:solidFill>
                            <a:schemeClr val="tx1"/>
                          </a:solidFill>
                          <a:latin typeface="Century Gothic" panose="020B0502020202020204" pitchFamily="34" charset="0"/>
                        </a:rPr>
                        <a:t>1</a:t>
                      </a:r>
                    </a:p>
                  </a:txBody>
                  <a:tcPr marL="0" marR="0" marT="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3800799"/>
                  </a:ext>
                </a:extLst>
              </a:tr>
              <a:tr h="360000">
                <a:tc>
                  <a:txBody>
                    <a:bodyPr/>
                    <a:lstStyle/>
                    <a:p>
                      <a:pPr algn="ctr"/>
                      <a:r>
                        <a:rPr lang="en-GB" sz="2000" b="1" dirty="0">
                          <a:solidFill>
                            <a:schemeClr val="tx1"/>
                          </a:solidFill>
                          <a:latin typeface="Century Gothic" panose="020B0502020202020204" pitchFamily="34" charset="0"/>
                        </a:rPr>
                        <a:t>2</a:t>
                      </a:r>
                    </a:p>
                  </a:txBody>
                  <a:tcPr marL="0" marR="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465670784"/>
                  </a:ext>
                </a:extLst>
              </a:tr>
            </a:tbl>
          </a:graphicData>
        </a:graphic>
      </p:graphicFrame>
      <p:graphicFrame>
        <p:nvGraphicFramePr>
          <p:cNvPr id="26" name="Table 25">
            <a:extLst>
              <a:ext uri="{FF2B5EF4-FFF2-40B4-BE49-F238E27FC236}">
                <a16:creationId xmlns:a16="http://schemas.microsoft.com/office/drawing/2014/main" id="{5B91C90D-A859-4D62-B070-91728BEE105B}"/>
              </a:ext>
            </a:extLst>
          </p:cNvPr>
          <p:cNvGraphicFramePr>
            <a:graphicFrameLocks noGrp="1"/>
          </p:cNvGraphicFramePr>
          <p:nvPr>
            <p:extLst>
              <p:ext uri="{D42A27DB-BD31-4B8C-83A1-F6EECF244321}">
                <p14:modId xmlns:p14="http://schemas.microsoft.com/office/powerpoint/2010/main" val="1459482073"/>
              </p:ext>
            </p:extLst>
          </p:nvPr>
        </p:nvGraphicFramePr>
        <p:xfrm>
          <a:off x="3490328" y="3725742"/>
          <a:ext cx="360000" cy="72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069062078"/>
                    </a:ext>
                  </a:extLst>
                </a:gridCol>
              </a:tblGrid>
              <a:tr h="360000">
                <a:tc>
                  <a:txBody>
                    <a:bodyPr/>
                    <a:lstStyle/>
                    <a:p>
                      <a:pPr algn="ctr"/>
                      <a:r>
                        <a:rPr lang="en-GB" sz="2000" b="1" dirty="0">
                          <a:solidFill>
                            <a:schemeClr val="tx1"/>
                          </a:solidFill>
                          <a:latin typeface="Century Gothic" panose="020B0502020202020204" pitchFamily="34" charset="0"/>
                        </a:rPr>
                        <a:t>1</a:t>
                      </a:r>
                    </a:p>
                  </a:txBody>
                  <a:tcPr marL="0" marR="0" marT="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3800799"/>
                  </a:ext>
                </a:extLst>
              </a:tr>
              <a:tr h="360000">
                <a:tc>
                  <a:txBody>
                    <a:bodyPr/>
                    <a:lstStyle/>
                    <a:p>
                      <a:pPr algn="ctr"/>
                      <a:r>
                        <a:rPr lang="en-GB" sz="2000" b="1" dirty="0">
                          <a:solidFill>
                            <a:schemeClr val="tx1"/>
                          </a:solidFill>
                          <a:latin typeface="Century Gothic" panose="020B0502020202020204" pitchFamily="34" charset="0"/>
                        </a:rPr>
                        <a:t>4</a:t>
                      </a:r>
                    </a:p>
                  </a:txBody>
                  <a:tcPr marL="0" marR="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465670784"/>
                  </a:ext>
                </a:extLst>
              </a:tr>
            </a:tbl>
          </a:graphicData>
        </a:graphic>
      </p:graphicFrame>
      <p:grpSp>
        <p:nvGrpSpPr>
          <p:cNvPr id="3" name="Group 2">
            <a:extLst>
              <a:ext uri="{FF2B5EF4-FFF2-40B4-BE49-F238E27FC236}">
                <a16:creationId xmlns:a16="http://schemas.microsoft.com/office/drawing/2014/main" id="{C62EA813-F37E-4DCD-8320-1814ECB46CC6}"/>
              </a:ext>
            </a:extLst>
          </p:cNvPr>
          <p:cNvGrpSpPr/>
          <p:nvPr/>
        </p:nvGrpSpPr>
        <p:grpSpPr>
          <a:xfrm>
            <a:off x="2455321" y="1395338"/>
            <a:ext cx="4233357" cy="880835"/>
            <a:chOff x="2455321" y="1395338"/>
            <a:chExt cx="4233357" cy="880835"/>
          </a:xfrm>
        </p:grpSpPr>
        <p:grpSp>
          <p:nvGrpSpPr>
            <p:cNvPr id="2" name="Group 1">
              <a:extLst>
                <a:ext uri="{FF2B5EF4-FFF2-40B4-BE49-F238E27FC236}">
                  <a16:creationId xmlns:a16="http://schemas.microsoft.com/office/drawing/2014/main" id="{BD075A5E-562F-494E-8079-564F4FD11A2A}"/>
                </a:ext>
              </a:extLst>
            </p:cNvPr>
            <p:cNvGrpSpPr/>
            <p:nvPr/>
          </p:nvGrpSpPr>
          <p:grpSpPr>
            <a:xfrm>
              <a:off x="2455321" y="1395338"/>
              <a:ext cx="4233357" cy="382657"/>
              <a:chOff x="2997580" y="1395338"/>
              <a:chExt cx="4233357" cy="382657"/>
            </a:xfrm>
          </p:grpSpPr>
          <p:sp>
            <p:nvSpPr>
              <p:cNvPr id="17" name="Oval 16">
                <a:extLst>
                  <a:ext uri="{FF2B5EF4-FFF2-40B4-BE49-F238E27FC236}">
                    <a16:creationId xmlns:a16="http://schemas.microsoft.com/office/drawing/2014/main" id="{BED86851-F562-4295-A4E7-7421F78A85BB}"/>
                  </a:ext>
                </a:extLst>
              </p:cNvPr>
              <p:cNvSpPr/>
              <p:nvPr/>
            </p:nvSpPr>
            <p:spPr>
              <a:xfrm>
                <a:off x="2997580" y="1395338"/>
                <a:ext cx="382657" cy="38265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09A3412B-174B-4238-9103-1098EA6BA716}"/>
                  </a:ext>
                </a:extLst>
              </p:cNvPr>
              <p:cNvSpPr/>
              <p:nvPr/>
            </p:nvSpPr>
            <p:spPr>
              <a:xfrm>
                <a:off x="3547680" y="1395338"/>
                <a:ext cx="382657" cy="38265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93472BE3-D813-4629-93EF-F3B528512874}"/>
                  </a:ext>
                </a:extLst>
              </p:cNvPr>
              <p:cNvSpPr/>
              <p:nvPr/>
            </p:nvSpPr>
            <p:spPr>
              <a:xfrm>
                <a:off x="4097780" y="1395338"/>
                <a:ext cx="382657" cy="38265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0B0F0DB7-5E06-4A39-9B08-11346A3147A6}"/>
                  </a:ext>
                </a:extLst>
              </p:cNvPr>
              <p:cNvSpPr/>
              <p:nvPr/>
            </p:nvSpPr>
            <p:spPr>
              <a:xfrm>
                <a:off x="4647880" y="1395338"/>
                <a:ext cx="382657" cy="38265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F56DD98D-B346-4D2E-A716-7040650DE384}"/>
                  </a:ext>
                </a:extLst>
              </p:cNvPr>
              <p:cNvSpPr/>
              <p:nvPr/>
            </p:nvSpPr>
            <p:spPr>
              <a:xfrm>
                <a:off x="5197980" y="1395338"/>
                <a:ext cx="382657" cy="38265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AD5AAA0-CE6E-4638-B8E9-32AE1CB7BCEC}"/>
                  </a:ext>
                </a:extLst>
              </p:cNvPr>
              <p:cNvSpPr/>
              <p:nvPr/>
            </p:nvSpPr>
            <p:spPr>
              <a:xfrm>
                <a:off x="5748080" y="1395338"/>
                <a:ext cx="382657" cy="38265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6F7AAEB5-2284-4E16-B4BD-D7B358E62DE8}"/>
                  </a:ext>
                </a:extLst>
              </p:cNvPr>
              <p:cNvSpPr/>
              <p:nvPr/>
            </p:nvSpPr>
            <p:spPr>
              <a:xfrm>
                <a:off x="6298180" y="1395338"/>
                <a:ext cx="382657" cy="38265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FBF15069-D466-4B93-B792-329B417D467A}"/>
                  </a:ext>
                </a:extLst>
              </p:cNvPr>
              <p:cNvSpPr/>
              <p:nvPr/>
            </p:nvSpPr>
            <p:spPr>
              <a:xfrm>
                <a:off x="6848280" y="1395338"/>
                <a:ext cx="382657" cy="38265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a:extLst>
                <a:ext uri="{FF2B5EF4-FFF2-40B4-BE49-F238E27FC236}">
                  <a16:creationId xmlns:a16="http://schemas.microsoft.com/office/drawing/2014/main" id="{708A2D8D-6988-437D-B87C-D6A5F94A0D2D}"/>
                </a:ext>
              </a:extLst>
            </p:cNvPr>
            <p:cNvGrpSpPr/>
            <p:nvPr/>
          </p:nvGrpSpPr>
          <p:grpSpPr>
            <a:xfrm>
              <a:off x="2455321" y="1893516"/>
              <a:ext cx="4233357" cy="382657"/>
              <a:chOff x="2997580" y="1395338"/>
              <a:chExt cx="4233357" cy="382657"/>
            </a:xfrm>
          </p:grpSpPr>
          <p:sp>
            <p:nvSpPr>
              <p:cNvPr id="32" name="Oval 31">
                <a:extLst>
                  <a:ext uri="{FF2B5EF4-FFF2-40B4-BE49-F238E27FC236}">
                    <a16:creationId xmlns:a16="http://schemas.microsoft.com/office/drawing/2014/main" id="{68ABC920-6052-4823-967F-B3636B173EEB}"/>
                  </a:ext>
                </a:extLst>
              </p:cNvPr>
              <p:cNvSpPr/>
              <p:nvPr/>
            </p:nvSpPr>
            <p:spPr>
              <a:xfrm>
                <a:off x="2997580" y="1395338"/>
                <a:ext cx="382657" cy="38265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A2383D48-77E5-4AE2-B965-52B5F67BF11F}"/>
                  </a:ext>
                </a:extLst>
              </p:cNvPr>
              <p:cNvSpPr/>
              <p:nvPr/>
            </p:nvSpPr>
            <p:spPr>
              <a:xfrm>
                <a:off x="3547680" y="1395338"/>
                <a:ext cx="382657" cy="38265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AA82543E-6148-4084-90B9-F871D481BE52}"/>
                  </a:ext>
                </a:extLst>
              </p:cNvPr>
              <p:cNvSpPr/>
              <p:nvPr/>
            </p:nvSpPr>
            <p:spPr>
              <a:xfrm>
                <a:off x="4097780" y="1395338"/>
                <a:ext cx="382657" cy="38265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3335598F-1D13-4EF5-BA8E-5BE079D1CF21}"/>
                  </a:ext>
                </a:extLst>
              </p:cNvPr>
              <p:cNvSpPr/>
              <p:nvPr/>
            </p:nvSpPr>
            <p:spPr>
              <a:xfrm>
                <a:off x="4647880" y="1395338"/>
                <a:ext cx="382657" cy="38265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A08B7403-4395-4C8C-97D8-D6CF0FF97CCD}"/>
                  </a:ext>
                </a:extLst>
              </p:cNvPr>
              <p:cNvSpPr/>
              <p:nvPr/>
            </p:nvSpPr>
            <p:spPr>
              <a:xfrm>
                <a:off x="5197980" y="1395338"/>
                <a:ext cx="382657" cy="38265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800116A2-E1DA-4C95-BDD1-97397E523800}"/>
                  </a:ext>
                </a:extLst>
              </p:cNvPr>
              <p:cNvSpPr/>
              <p:nvPr/>
            </p:nvSpPr>
            <p:spPr>
              <a:xfrm>
                <a:off x="5748080" y="1395338"/>
                <a:ext cx="382657" cy="38265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48384FC0-2D92-45F6-A270-343DF688F7AC}"/>
                  </a:ext>
                </a:extLst>
              </p:cNvPr>
              <p:cNvSpPr/>
              <p:nvPr/>
            </p:nvSpPr>
            <p:spPr>
              <a:xfrm>
                <a:off x="6298180" y="1395338"/>
                <a:ext cx="382657" cy="38265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AE7C780A-05EB-434E-99AD-AF4E031B28B9}"/>
                  </a:ext>
                </a:extLst>
              </p:cNvPr>
              <p:cNvSpPr/>
              <p:nvPr/>
            </p:nvSpPr>
            <p:spPr>
              <a:xfrm>
                <a:off x="6848280" y="1395338"/>
                <a:ext cx="382657" cy="38265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9" name="TextBox 28">
            <a:extLst>
              <a:ext uri="{FF2B5EF4-FFF2-40B4-BE49-F238E27FC236}">
                <a16:creationId xmlns:a16="http://schemas.microsoft.com/office/drawing/2014/main" id="{BAADE0AF-94E2-4A25-910E-A8C1075E681E}"/>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Y2</a:t>
            </a:r>
          </a:p>
        </p:txBody>
      </p:sp>
    </p:spTree>
    <p:extLst>
      <p:ext uri="{BB962C8B-B14F-4D97-AF65-F5344CB8AC3E}">
        <p14:creationId xmlns:p14="http://schemas.microsoft.com/office/powerpoint/2010/main" val="36917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Share 16 counters into two equal groups.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of 16 is ______.</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Now share the counters into four equal groups.   </a:t>
            </a:r>
          </a:p>
          <a:p>
            <a:pPr algn="ctr"/>
            <a:endParaRPr lang="en-GB" sz="2000" b="1" dirty="0">
              <a:solidFill>
                <a:schemeClr val="tx1"/>
              </a:solidFill>
              <a:latin typeface="Century Gothic" panose="020B0502020202020204" pitchFamily="34" charset="0"/>
            </a:endParaRPr>
          </a:p>
          <a:p>
            <a:pPr algn="ctr" defTabSz="685800">
              <a:defRPr/>
            </a:pPr>
            <a:r>
              <a:rPr lang="en-GB" sz="2000" b="1" dirty="0">
                <a:solidFill>
                  <a:schemeClr val="tx1"/>
                </a:solidFill>
                <a:latin typeface="Century Gothic" panose="020B0502020202020204" pitchFamily="34" charset="0"/>
              </a:rPr>
              <a:t>      of 16 is ______.</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do you notice?  </a:t>
            </a:r>
          </a:p>
          <a:p>
            <a:pPr algn="ctr">
              <a:lnSpc>
                <a:spcPct val="150000"/>
              </a:lnSpc>
              <a:defRPr/>
            </a:pPr>
            <a:r>
              <a:rPr lang="en-GB" sz="2000" b="1" dirty="0">
                <a:solidFill>
                  <a:srgbClr val="FF0000"/>
                </a:solidFill>
                <a:latin typeface="Century Gothic" panose="020B0502020202020204" pitchFamily="34" charset="0"/>
              </a:rPr>
              <a:t>Four is half of eight. </a:t>
            </a:r>
          </a:p>
          <a:p>
            <a:pPr algn="ctr"/>
            <a:r>
              <a:rPr lang="en-GB" sz="2000" b="1" dirty="0">
                <a:solidFill>
                  <a:srgbClr val="FF0000"/>
                </a:solidFill>
                <a:latin typeface="Century Gothic" panose="020B0502020202020204" pitchFamily="34" charset="0"/>
              </a:rPr>
              <a:t>So, half the whole and half again to find a quarter.  </a:t>
            </a:r>
          </a:p>
          <a:p>
            <a:pPr algn="ctr"/>
            <a:endParaRPr lang="en-GB" sz="2000" b="1"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25" name="Table 24">
            <a:extLst>
              <a:ext uri="{FF2B5EF4-FFF2-40B4-BE49-F238E27FC236}">
                <a16:creationId xmlns:a16="http://schemas.microsoft.com/office/drawing/2014/main" id="{5BF01077-0DB9-4BAD-8F24-C2FA5C5415E0}"/>
              </a:ext>
            </a:extLst>
          </p:cNvPr>
          <p:cNvGraphicFramePr>
            <a:graphicFrameLocks noGrp="1"/>
          </p:cNvGraphicFramePr>
          <p:nvPr>
            <p:extLst/>
          </p:nvPr>
        </p:nvGraphicFramePr>
        <p:xfrm>
          <a:off x="3490328" y="2514890"/>
          <a:ext cx="360000" cy="72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069062078"/>
                    </a:ext>
                  </a:extLst>
                </a:gridCol>
              </a:tblGrid>
              <a:tr h="360000">
                <a:tc>
                  <a:txBody>
                    <a:bodyPr/>
                    <a:lstStyle/>
                    <a:p>
                      <a:pPr algn="ctr"/>
                      <a:r>
                        <a:rPr lang="en-GB" sz="2000" b="1" dirty="0">
                          <a:solidFill>
                            <a:schemeClr val="tx1"/>
                          </a:solidFill>
                          <a:latin typeface="Century Gothic" panose="020B0502020202020204" pitchFamily="34" charset="0"/>
                        </a:rPr>
                        <a:t>1</a:t>
                      </a:r>
                    </a:p>
                  </a:txBody>
                  <a:tcPr marL="0" marR="0" marT="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3800799"/>
                  </a:ext>
                </a:extLst>
              </a:tr>
              <a:tr h="360000">
                <a:tc>
                  <a:txBody>
                    <a:bodyPr/>
                    <a:lstStyle/>
                    <a:p>
                      <a:pPr algn="ctr"/>
                      <a:r>
                        <a:rPr lang="en-GB" sz="2000" b="1" dirty="0">
                          <a:solidFill>
                            <a:schemeClr val="tx1"/>
                          </a:solidFill>
                          <a:latin typeface="Century Gothic" panose="020B0502020202020204" pitchFamily="34" charset="0"/>
                        </a:rPr>
                        <a:t>2</a:t>
                      </a:r>
                    </a:p>
                  </a:txBody>
                  <a:tcPr marL="0" marR="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465670784"/>
                  </a:ext>
                </a:extLst>
              </a:tr>
            </a:tbl>
          </a:graphicData>
        </a:graphic>
      </p:graphicFrame>
      <p:graphicFrame>
        <p:nvGraphicFramePr>
          <p:cNvPr id="26" name="Table 25">
            <a:extLst>
              <a:ext uri="{FF2B5EF4-FFF2-40B4-BE49-F238E27FC236}">
                <a16:creationId xmlns:a16="http://schemas.microsoft.com/office/drawing/2014/main" id="{5B91C90D-A859-4D62-B070-91728BEE105B}"/>
              </a:ext>
            </a:extLst>
          </p:cNvPr>
          <p:cNvGraphicFramePr>
            <a:graphicFrameLocks noGrp="1"/>
          </p:cNvGraphicFramePr>
          <p:nvPr>
            <p:extLst/>
          </p:nvPr>
        </p:nvGraphicFramePr>
        <p:xfrm>
          <a:off x="3490328" y="3725742"/>
          <a:ext cx="360000" cy="72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069062078"/>
                    </a:ext>
                  </a:extLst>
                </a:gridCol>
              </a:tblGrid>
              <a:tr h="360000">
                <a:tc>
                  <a:txBody>
                    <a:bodyPr/>
                    <a:lstStyle/>
                    <a:p>
                      <a:pPr algn="ctr"/>
                      <a:r>
                        <a:rPr lang="en-GB" sz="2000" b="1" dirty="0">
                          <a:solidFill>
                            <a:schemeClr val="tx1"/>
                          </a:solidFill>
                          <a:latin typeface="Century Gothic" panose="020B0502020202020204" pitchFamily="34" charset="0"/>
                        </a:rPr>
                        <a:t>1</a:t>
                      </a:r>
                    </a:p>
                  </a:txBody>
                  <a:tcPr marL="0" marR="0" marT="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3800799"/>
                  </a:ext>
                </a:extLst>
              </a:tr>
              <a:tr h="360000">
                <a:tc>
                  <a:txBody>
                    <a:bodyPr/>
                    <a:lstStyle/>
                    <a:p>
                      <a:pPr algn="ctr"/>
                      <a:r>
                        <a:rPr lang="en-GB" sz="2000" b="1" dirty="0">
                          <a:solidFill>
                            <a:schemeClr val="tx1"/>
                          </a:solidFill>
                          <a:latin typeface="Century Gothic" panose="020B0502020202020204" pitchFamily="34" charset="0"/>
                        </a:rPr>
                        <a:t>4</a:t>
                      </a:r>
                    </a:p>
                  </a:txBody>
                  <a:tcPr marL="0" marR="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465670784"/>
                  </a:ext>
                </a:extLst>
              </a:tr>
            </a:tbl>
          </a:graphicData>
        </a:graphic>
      </p:graphicFrame>
      <p:graphicFrame>
        <p:nvGraphicFramePr>
          <p:cNvPr id="27" name="Table 26">
            <a:extLst>
              <a:ext uri="{FF2B5EF4-FFF2-40B4-BE49-F238E27FC236}">
                <a16:creationId xmlns:a16="http://schemas.microsoft.com/office/drawing/2014/main" id="{7A4EC881-BAF0-447E-B56A-C221E15581F3}"/>
              </a:ext>
            </a:extLst>
          </p:cNvPr>
          <p:cNvGraphicFramePr>
            <a:graphicFrameLocks noGrp="1"/>
          </p:cNvGraphicFramePr>
          <p:nvPr>
            <p:extLst>
              <p:ext uri="{D42A27DB-BD31-4B8C-83A1-F6EECF244321}">
                <p14:modId xmlns:p14="http://schemas.microsoft.com/office/powerpoint/2010/main" val="3356387892"/>
              </p:ext>
            </p:extLst>
          </p:nvPr>
        </p:nvGraphicFramePr>
        <p:xfrm>
          <a:off x="4924530" y="2420258"/>
          <a:ext cx="360000" cy="72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069062078"/>
                    </a:ext>
                  </a:extLst>
                </a:gridCol>
              </a:tblGrid>
              <a:tr h="720000">
                <a:tc>
                  <a:txBody>
                    <a:bodyPr/>
                    <a:lstStyle/>
                    <a:p>
                      <a:pPr algn="ctr"/>
                      <a:r>
                        <a:rPr lang="en-GB" sz="2400" b="1" dirty="0">
                          <a:solidFill>
                            <a:srgbClr val="FF0000"/>
                          </a:solidFill>
                          <a:latin typeface="Century Gothic" panose="020B0502020202020204" pitchFamily="34" charset="0"/>
                        </a:rPr>
                        <a:t>8</a:t>
                      </a:r>
                    </a:p>
                  </a:txBody>
                  <a:tcPr marL="0" marR="0" marT="0" marB="0" anchor="ctr">
                    <a:noFill/>
                  </a:tcPr>
                </a:tc>
                <a:extLst>
                  <a:ext uri="{0D108BD9-81ED-4DB2-BD59-A6C34878D82A}">
                    <a16:rowId xmlns:a16="http://schemas.microsoft.com/office/drawing/2014/main" val="4283800799"/>
                  </a:ext>
                </a:extLst>
              </a:tr>
            </a:tbl>
          </a:graphicData>
        </a:graphic>
      </p:graphicFrame>
      <p:graphicFrame>
        <p:nvGraphicFramePr>
          <p:cNvPr id="28" name="Table 27">
            <a:extLst>
              <a:ext uri="{FF2B5EF4-FFF2-40B4-BE49-F238E27FC236}">
                <a16:creationId xmlns:a16="http://schemas.microsoft.com/office/drawing/2014/main" id="{5FE77099-C2F4-4ED0-82F9-EBE5DE3EEAAE}"/>
              </a:ext>
            </a:extLst>
          </p:cNvPr>
          <p:cNvGraphicFramePr>
            <a:graphicFrameLocks noGrp="1"/>
          </p:cNvGraphicFramePr>
          <p:nvPr>
            <p:extLst>
              <p:ext uri="{D42A27DB-BD31-4B8C-83A1-F6EECF244321}">
                <p14:modId xmlns:p14="http://schemas.microsoft.com/office/powerpoint/2010/main" val="2397438876"/>
              </p:ext>
            </p:extLst>
          </p:nvPr>
        </p:nvGraphicFramePr>
        <p:xfrm>
          <a:off x="4924530" y="3589492"/>
          <a:ext cx="360000" cy="72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069062078"/>
                    </a:ext>
                  </a:extLst>
                </a:gridCol>
              </a:tblGrid>
              <a:tr h="720000">
                <a:tc>
                  <a:txBody>
                    <a:bodyPr/>
                    <a:lstStyle/>
                    <a:p>
                      <a:pPr algn="ctr"/>
                      <a:r>
                        <a:rPr lang="en-GB" sz="2400" b="1" dirty="0">
                          <a:solidFill>
                            <a:srgbClr val="FF0000"/>
                          </a:solidFill>
                          <a:latin typeface="Century Gothic" panose="020B0502020202020204" pitchFamily="34" charset="0"/>
                        </a:rPr>
                        <a:t>4</a:t>
                      </a:r>
                    </a:p>
                  </a:txBody>
                  <a:tcPr marL="0" marR="0" marT="0" marB="0" anchor="ctr">
                    <a:noFill/>
                  </a:tcPr>
                </a:tc>
                <a:extLst>
                  <a:ext uri="{0D108BD9-81ED-4DB2-BD59-A6C34878D82A}">
                    <a16:rowId xmlns:a16="http://schemas.microsoft.com/office/drawing/2014/main" val="4283800799"/>
                  </a:ext>
                </a:extLst>
              </a:tr>
            </a:tbl>
          </a:graphicData>
        </a:graphic>
      </p:graphicFrame>
      <p:grpSp>
        <p:nvGrpSpPr>
          <p:cNvPr id="29" name="Group 28">
            <a:extLst>
              <a:ext uri="{FF2B5EF4-FFF2-40B4-BE49-F238E27FC236}">
                <a16:creationId xmlns:a16="http://schemas.microsoft.com/office/drawing/2014/main" id="{E62EE362-9E09-4FA2-A87E-9CE82FCFAE26}"/>
              </a:ext>
            </a:extLst>
          </p:cNvPr>
          <p:cNvGrpSpPr/>
          <p:nvPr/>
        </p:nvGrpSpPr>
        <p:grpSpPr>
          <a:xfrm>
            <a:off x="2455321" y="1395338"/>
            <a:ext cx="4233357" cy="880835"/>
            <a:chOff x="2455321" y="1395338"/>
            <a:chExt cx="4233357" cy="880835"/>
          </a:xfrm>
        </p:grpSpPr>
        <p:grpSp>
          <p:nvGrpSpPr>
            <p:cNvPr id="30" name="Group 29">
              <a:extLst>
                <a:ext uri="{FF2B5EF4-FFF2-40B4-BE49-F238E27FC236}">
                  <a16:creationId xmlns:a16="http://schemas.microsoft.com/office/drawing/2014/main" id="{FC15750F-1AC3-489D-84BD-E4F41EE555B1}"/>
                </a:ext>
              </a:extLst>
            </p:cNvPr>
            <p:cNvGrpSpPr/>
            <p:nvPr/>
          </p:nvGrpSpPr>
          <p:grpSpPr>
            <a:xfrm>
              <a:off x="2455321" y="1395338"/>
              <a:ext cx="4233357" cy="382657"/>
              <a:chOff x="2997580" y="1395338"/>
              <a:chExt cx="4233357" cy="382657"/>
            </a:xfrm>
          </p:grpSpPr>
          <p:sp>
            <p:nvSpPr>
              <p:cNvPr id="40" name="Oval 39">
                <a:extLst>
                  <a:ext uri="{FF2B5EF4-FFF2-40B4-BE49-F238E27FC236}">
                    <a16:creationId xmlns:a16="http://schemas.microsoft.com/office/drawing/2014/main" id="{1880E8D7-B3B6-46B2-98A9-BB3D6F7A1201}"/>
                  </a:ext>
                </a:extLst>
              </p:cNvPr>
              <p:cNvSpPr/>
              <p:nvPr/>
            </p:nvSpPr>
            <p:spPr>
              <a:xfrm>
                <a:off x="2997580" y="1395338"/>
                <a:ext cx="382657" cy="38265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75A51001-DD5F-4677-BB6E-C1D538D7DD0A}"/>
                  </a:ext>
                </a:extLst>
              </p:cNvPr>
              <p:cNvSpPr/>
              <p:nvPr/>
            </p:nvSpPr>
            <p:spPr>
              <a:xfrm>
                <a:off x="3547680" y="1395338"/>
                <a:ext cx="382657" cy="38265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89AFB898-6466-4533-8EFD-AF8F74B84424}"/>
                  </a:ext>
                </a:extLst>
              </p:cNvPr>
              <p:cNvSpPr/>
              <p:nvPr/>
            </p:nvSpPr>
            <p:spPr>
              <a:xfrm>
                <a:off x="4097780" y="1395338"/>
                <a:ext cx="382657" cy="38265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8E0CB544-1828-4895-BBFD-659A48BEF7E9}"/>
                  </a:ext>
                </a:extLst>
              </p:cNvPr>
              <p:cNvSpPr/>
              <p:nvPr/>
            </p:nvSpPr>
            <p:spPr>
              <a:xfrm>
                <a:off x="4647880" y="1395338"/>
                <a:ext cx="382657" cy="38265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10BA1E42-A634-4643-B969-73DDC2124F31}"/>
                  </a:ext>
                </a:extLst>
              </p:cNvPr>
              <p:cNvSpPr/>
              <p:nvPr/>
            </p:nvSpPr>
            <p:spPr>
              <a:xfrm>
                <a:off x="5197980" y="1395338"/>
                <a:ext cx="382657" cy="38265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3C0CF043-BE24-46FB-8E44-DF6DFB86BAE5}"/>
                  </a:ext>
                </a:extLst>
              </p:cNvPr>
              <p:cNvSpPr/>
              <p:nvPr/>
            </p:nvSpPr>
            <p:spPr>
              <a:xfrm>
                <a:off x="5748080" y="1395338"/>
                <a:ext cx="382657" cy="38265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A8FF988F-9DA6-48B1-BA44-E650762F9F56}"/>
                  </a:ext>
                </a:extLst>
              </p:cNvPr>
              <p:cNvSpPr/>
              <p:nvPr/>
            </p:nvSpPr>
            <p:spPr>
              <a:xfrm>
                <a:off x="6298180" y="1395338"/>
                <a:ext cx="382657" cy="38265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851F1611-1CD5-44E3-A710-3CB88CD373F4}"/>
                  </a:ext>
                </a:extLst>
              </p:cNvPr>
              <p:cNvSpPr/>
              <p:nvPr/>
            </p:nvSpPr>
            <p:spPr>
              <a:xfrm>
                <a:off x="6848280" y="1395338"/>
                <a:ext cx="382657" cy="38265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a:extLst>
                <a:ext uri="{FF2B5EF4-FFF2-40B4-BE49-F238E27FC236}">
                  <a16:creationId xmlns:a16="http://schemas.microsoft.com/office/drawing/2014/main" id="{80360820-AA36-4580-84A9-DAF4B17F34C6}"/>
                </a:ext>
              </a:extLst>
            </p:cNvPr>
            <p:cNvGrpSpPr/>
            <p:nvPr/>
          </p:nvGrpSpPr>
          <p:grpSpPr>
            <a:xfrm>
              <a:off x="2455321" y="1893516"/>
              <a:ext cx="4233357" cy="382657"/>
              <a:chOff x="2997580" y="1395338"/>
              <a:chExt cx="4233357" cy="382657"/>
            </a:xfrm>
          </p:grpSpPr>
          <p:sp>
            <p:nvSpPr>
              <p:cNvPr id="32" name="Oval 31">
                <a:extLst>
                  <a:ext uri="{FF2B5EF4-FFF2-40B4-BE49-F238E27FC236}">
                    <a16:creationId xmlns:a16="http://schemas.microsoft.com/office/drawing/2014/main" id="{5D06D75B-72A2-4512-B816-49461ED5D4A9}"/>
                  </a:ext>
                </a:extLst>
              </p:cNvPr>
              <p:cNvSpPr/>
              <p:nvPr/>
            </p:nvSpPr>
            <p:spPr>
              <a:xfrm>
                <a:off x="2997580" y="1395338"/>
                <a:ext cx="382657" cy="38265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58945A29-BD97-4C9F-B65C-3E5C7251691A}"/>
                  </a:ext>
                </a:extLst>
              </p:cNvPr>
              <p:cNvSpPr/>
              <p:nvPr/>
            </p:nvSpPr>
            <p:spPr>
              <a:xfrm>
                <a:off x="3547680" y="1395338"/>
                <a:ext cx="382657" cy="38265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F0DA52D1-845D-4098-B243-BBEF9648F98F}"/>
                  </a:ext>
                </a:extLst>
              </p:cNvPr>
              <p:cNvSpPr/>
              <p:nvPr/>
            </p:nvSpPr>
            <p:spPr>
              <a:xfrm>
                <a:off x="4097780" y="1395338"/>
                <a:ext cx="382657" cy="38265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8DB1B50F-CA39-4D57-87E1-E8A3E18E65D0}"/>
                  </a:ext>
                </a:extLst>
              </p:cNvPr>
              <p:cNvSpPr/>
              <p:nvPr/>
            </p:nvSpPr>
            <p:spPr>
              <a:xfrm>
                <a:off x="4647880" y="1395338"/>
                <a:ext cx="382657" cy="38265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A5DFDFED-76BD-4539-85D2-6BC51653528C}"/>
                  </a:ext>
                </a:extLst>
              </p:cNvPr>
              <p:cNvSpPr/>
              <p:nvPr/>
            </p:nvSpPr>
            <p:spPr>
              <a:xfrm>
                <a:off x="5197980" y="1395338"/>
                <a:ext cx="382657" cy="38265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274B90D2-D7C5-4837-9DFA-30A475876959}"/>
                  </a:ext>
                </a:extLst>
              </p:cNvPr>
              <p:cNvSpPr/>
              <p:nvPr/>
            </p:nvSpPr>
            <p:spPr>
              <a:xfrm>
                <a:off x="5748080" y="1395338"/>
                <a:ext cx="382657" cy="38265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B70C4466-38A3-44FB-8687-CA1B344B666A}"/>
                  </a:ext>
                </a:extLst>
              </p:cNvPr>
              <p:cNvSpPr/>
              <p:nvPr/>
            </p:nvSpPr>
            <p:spPr>
              <a:xfrm>
                <a:off x="6298180" y="1395338"/>
                <a:ext cx="382657" cy="38265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4B336C16-7E0D-43FC-A751-1025D1CDBC78}"/>
                  </a:ext>
                </a:extLst>
              </p:cNvPr>
              <p:cNvSpPr/>
              <p:nvPr/>
            </p:nvSpPr>
            <p:spPr>
              <a:xfrm>
                <a:off x="6848280" y="1395338"/>
                <a:ext cx="382657" cy="38265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48" name="TextBox 47">
            <a:extLst>
              <a:ext uri="{FF2B5EF4-FFF2-40B4-BE49-F238E27FC236}">
                <a16:creationId xmlns:a16="http://schemas.microsoft.com/office/drawing/2014/main" id="{BBADA03B-E8E0-4CFD-BB98-D2A733FCB147}"/>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Y2</a:t>
            </a:r>
          </a:p>
        </p:txBody>
      </p:sp>
    </p:spTree>
    <p:extLst>
      <p:ext uri="{BB962C8B-B14F-4D97-AF65-F5344CB8AC3E}">
        <p14:creationId xmlns:p14="http://schemas.microsoft.com/office/powerpoint/2010/main" val="4271205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3" name="Picture 22">
            <a:extLst>
              <a:ext uri="{FF2B5EF4-FFF2-40B4-BE49-F238E27FC236}">
                <a16:creationId xmlns:a16="http://schemas.microsoft.com/office/drawing/2014/main" id="{7690D7F4-C9DC-4176-8A5D-FF7E0150B402}"/>
              </a:ext>
            </a:extLst>
          </p:cNvPr>
          <p:cNvPicPr>
            <a:picLocks noChangeAspect="1"/>
          </p:cNvPicPr>
          <p:nvPr/>
        </p:nvPicPr>
        <p:blipFill>
          <a:blip r:embed="rId4"/>
          <a:stretch>
            <a:fillRect/>
          </a:stretch>
        </p:blipFill>
        <p:spPr>
          <a:xfrm>
            <a:off x="115438" y="141338"/>
            <a:ext cx="8913124" cy="6322100"/>
          </a:xfrm>
          <a:prstGeom prst="rect">
            <a:avLst/>
          </a:prstGeom>
        </p:spPr>
      </p:pic>
      <p:graphicFrame>
        <p:nvGraphicFramePr>
          <p:cNvPr id="24" name="Table 23">
            <a:extLst>
              <a:ext uri="{FF2B5EF4-FFF2-40B4-BE49-F238E27FC236}">
                <a16:creationId xmlns:a16="http://schemas.microsoft.com/office/drawing/2014/main" id="{7060E1EB-E637-468D-B91C-1A39F4571C91}"/>
              </a:ext>
            </a:extLst>
          </p:cNvPr>
          <p:cNvGraphicFramePr>
            <a:graphicFrameLocks noGrp="1"/>
          </p:cNvGraphicFramePr>
          <p:nvPr>
            <p:extLst>
              <p:ext uri="{D42A27DB-BD31-4B8C-83A1-F6EECF244321}">
                <p14:modId xmlns:p14="http://schemas.microsoft.com/office/powerpoint/2010/main" val="3206565695"/>
              </p:ext>
            </p:extLst>
          </p:nvPr>
        </p:nvGraphicFramePr>
        <p:xfrm>
          <a:off x="2564346" y="3653939"/>
          <a:ext cx="4015308" cy="656966"/>
        </p:xfrm>
        <a:graphic>
          <a:graphicData uri="http://schemas.openxmlformats.org/drawingml/2006/table">
            <a:tbl>
              <a:tblPr firstRow="1" bandRow="1">
                <a:tableStyleId>{5C22544A-7EE6-4342-B048-85BDC9FD1C3A}</a:tableStyleId>
              </a:tblPr>
              <a:tblGrid>
                <a:gridCol w="463827">
                  <a:extLst>
                    <a:ext uri="{9D8B030D-6E8A-4147-A177-3AD203B41FA5}">
                      <a16:colId xmlns:a16="http://schemas.microsoft.com/office/drawing/2014/main" val="3766371596"/>
                    </a:ext>
                  </a:extLst>
                </a:gridCol>
                <a:gridCol w="720000">
                  <a:extLst>
                    <a:ext uri="{9D8B030D-6E8A-4147-A177-3AD203B41FA5}">
                      <a16:colId xmlns:a16="http://schemas.microsoft.com/office/drawing/2014/main" val="3787568800"/>
                    </a:ext>
                  </a:extLst>
                </a:gridCol>
                <a:gridCol w="463827">
                  <a:extLst>
                    <a:ext uri="{9D8B030D-6E8A-4147-A177-3AD203B41FA5}">
                      <a16:colId xmlns:a16="http://schemas.microsoft.com/office/drawing/2014/main" val="3041328013"/>
                    </a:ext>
                  </a:extLst>
                </a:gridCol>
                <a:gridCol w="720000">
                  <a:extLst>
                    <a:ext uri="{9D8B030D-6E8A-4147-A177-3AD203B41FA5}">
                      <a16:colId xmlns:a16="http://schemas.microsoft.com/office/drawing/2014/main" val="3411399424"/>
                    </a:ext>
                  </a:extLst>
                </a:gridCol>
                <a:gridCol w="463827">
                  <a:extLst>
                    <a:ext uri="{9D8B030D-6E8A-4147-A177-3AD203B41FA5}">
                      <a16:colId xmlns:a16="http://schemas.microsoft.com/office/drawing/2014/main" val="3956282926"/>
                    </a:ext>
                  </a:extLst>
                </a:gridCol>
                <a:gridCol w="720000">
                  <a:extLst>
                    <a:ext uri="{9D8B030D-6E8A-4147-A177-3AD203B41FA5}">
                      <a16:colId xmlns:a16="http://schemas.microsoft.com/office/drawing/2014/main" val="903454471"/>
                    </a:ext>
                  </a:extLst>
                </a:gridCol>
                <a:gridCol w="463827">
                  <a:extLst>
                    <a:ext uri="{9D8B030D-6E8A-4147-A177-3AD203B41FA5}">
                      <a16:colId xmlns:a16="http://schemas.microsoft.com/office/drawing/2014/main" val="2984190580"/>
                    </a:ext>
                  </a:extLst>
                </a:gridCol>
              </a:tblGrid>
              <a:tr h="656966">
                <a:tc>
                  <a:txBody>
                    <a:bodyPr/>
                    <a:lstStyle/>
                    <a:p>
                      <a:pPr algn="ctr"/>
                      <a:r>
                        <a:rPr lang="en-GB" sz="2500" dirty="0">
                          <a:solidFill>
                            <a:schemeClr val="tx1"/>
                          </a:solidFill>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chemeClr val="tx1"/>
                          </a:solidFill>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chemeClr val="tx1"/>
                          </a:solidFill>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chemeClr val="tx1"/>
                          </a:solidFill>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9286112"/>
                  </a:ext>
                </a:extLst>
              </a:tr>
            </a:tbl>
          </a:graphicData>
        </a:graphic>
      </p:graphicFrame>
      <p:sp>
        <p:nvSpPr>
          <p:cNvPr id="25" name="Rectangle 24">
            <a:extLst>
              <a:ext uri="{FF2B5EF4-FFF2-40B4-BE49-F238E27FC236}">
                <a16:creationId xmlns:a16="http://schemas.microsoft.com/office/drawing/2014/main" id="{8B605A09-8728-4D33-9E8B-E62B9B27EF7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one quarter of the peaches below? Circle the correct answer.  </a:t>
            </a:r>
          </a:p>
          <a:p>
            <a:pPr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A54CC52A-5971-49EC-9443-DC15839FE187}"/>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Y2</a:t>
            </a:r>
          </a:p>
        </p:txBody>
      </p:sp>
    </p:spTree>
    <p:extLst>
      <p:ext uri="{BB962C8B-B14F-4D97-AF65-F5344CB8AC3E}">
        <p14:creationId xmlns:p14="http://schemas.microsoft.com/office/powerpoint/2010/main" val="1703823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3" name="Picture 22">
            <a:extLst>
              <a:ext uri="{FF2B5EF4-FFF2-40B4-BE49-F238E27FC236}">
                <a16:creationId xmlns:a16="http://schemas.microsoft.com/office/drawing/2014/main" id="{7690D7F4-C9DC-4176-8A5D-FF7E0150B402}"/>
              </a:ext>
            </a:extLst>
          </p:cNvPr>
          <p:cNvPicPr>
            <a:picLocks noChangeAspect="1"/>
          </p:cNvPicPr>
          <p:nvPr/>
        </p:nvPicPr>
        <p:blipFill>
          <a:blip r:embed="rId4"/>
          <a:stretch>
            <a:fillRect/>
          </a:stretch>
        </p:blipFill>
        <p:spPr>
          <a:xfrm>
            <a:off x="115438" y="141338"/>
            <a:ext cx="8913124" cy="6322100"/>
          </a:xfrm>
          <a:prstGeom prst="rect">
            <a:avLst/>
          </a:prstGeom>
        </p:spPr>
      </p:pic>
      <p:sp>
        <p:nvSpPr>
          <p:cNvPr id="25" name="Rectangle 24">
            <a:extLst>
              <a:ext uri="{FF2B5EF4-FFF2-40B4-BE49-F238E27FC236}">
                <a16:creationId xmlns:a16="http://schemas.microsoft.com/office/drawing/2014/main" id="{8B605A09-8728-4D33-9E8B-E62B9B27EF7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one quarter of the peaches below? Circle the correct answer.  </a:t>
            </a:r>
          </a:p>
          <a:p>
            <a:pPr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4B898DCF-5F94-490A-9692-ECA136F4E125}"/>
              </a:ext>
            </a:extLst>
          </p:cNvPr>
          <p:cNvGraphicFramePr>
            <a:graphicFrameLocks noGrp="1"/>
          </p:cNvGraphicFramePr>
          <p:nvPr>
            <p:extLst>
              <p:ext uri="{D42A27DB-BD31-4B8C-83A1-F6EECF244321}">
                <p14:modId xmlns:p14="http://schemas.microsoft.com/office/powerpoint/2010/main" val="461312009"/>
              </p:ext>
            </p:extLst>
          </p:nvPr>
        </p:nvGraphicFramePr>
        <p:xfrm>
          <a:off x="2564346" y="3653939"/>
          <a:ext cx="4015308" cy="656966"/>
        </p:xfrm>
        <a:graphic>
          <a:graphicData uri="http://schemas.openxmlformats.org/drawingml/2006/table">
            <a:tbl>
              <a:tblPr firstRow="1" bandRow="1">
                <a:tableStyleId>{5C22544A-7EE6-4342-B048-85BDC9FD1C3A}</a:tableStyleId>
              </a:tblPr>
              <a:tblGrid>
                <a:gridCol w="463827">
                  <a:extLst>
                    <a:ext uri="{9D8B030D-6E8A-4147-A177-3AD203B41FA5}">
                      <a16:colId xmlns:a16="http://schemas.microsoft.com/office/drawing/2014/main" val="3766371596"/>
                    </a:ext>
                  </a:extLst>
                </a:gridCol>
                <a:gridCol w="720000">
                  <a:extLst>
                    <a:ext uri="{9D8B030D-6E8A-4147-A177-3AD203B41FA5}">
                      <a16:colId xmlns:a16="http://schemas.microsoft.com/office/drawing/2014/main" val="3787568800"/>
                    </a:ext>
                  </a:extLst>
                </a:gridCol>
                <a:gridCol w="463827">
                  <a:extLst>
                    <a:ext uri="{9D8B030D-6E8A-4147-A177-3AD203B41FA5}">
                      <a16:colId xmlns:a16="http://schemas.microsoft.com/office/drawing/2014/main" val="3041328013"/>
                    </a:ext>
                  </a:extLst>
                </a:gridCol>
                <a:gridCol w="720000">
                  <a:extLst>
                    <a:ext uri="{9D8B030D-6E8A-4147-A177-3AD203B41FA5}">
                      <a16:colId xmlns:a16="http://schemas.microsoft.com/office/drawing/2014/main" val="3411399424"/>
                    </a:ext>
                  </a:extLst>
                </a:gridCol>
                <a:gridCol w="463827">
                  <a:extLst>
                    <a:ext uri="{9D8B030D-6E8A-4147-A177-3AD203B41FA5}">
                      <a16:colId xmlns:a16="http://schemas.microsoft.com/office/drawing/2014/main" val="3956282926"/>
                    </a:ext>
                  </a:extLst>
                </a:gridCol>
                <a:gridCol w="720000">
                  <a:extLst>
                    <a:ext uri="{9D8B030D-6E8A-4147-A177-3AD203B41FA5}">
                      <a16:colId xmlns:a16="http://schemas.microsoft.com/office/drawing/2014/main" val="903454471"/>
                    </a:ext>
                  </a:extLst>
                </a:gridCol>
                <a:gridCol w="463827">
                  <a:extLst>
                    <a:ext uri="{9D8B030D-6E8A-4147-A177-3AD203B41FA5}">
                      <a16:colId xmlns:a16="http://schemas.microsoft.com/office/drawing/2014/main" val="2984190580"/>
                    </a:ext>
                  </a:extLst>
                </a:gridCol>
              </a:tblGrid>
              <a:tr h="656966">
                <a:tc>
                  <a:txBody>
                    <a:bodyPr/>
                    <a:lstStyle/>
                    <a:p>
                      <a:pPr algn="ctr"/>
                      <a:r>
                        <a:rPr lang="en-GB" sz="2500" dirty="0">
                          <a:solidFill>
                            <a:schemeClr val="tx1">
                              <a:lumMod val="50000"/>
                              <a:lumOff val="50000"/>
                            </a:schemeClr>
                          </a:solidFill>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chemeClr val="tx1">
                              <a:lumMod val="50000"/>
                              <a:lumOff val="50000"/>
                            </a:schemeClr>
                          </a:solidFill>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dirty="0">
                        <a:solidFill>
                          <a:schemeClr val="tx1">
                            <a:lumMod val="50000"/>
                            <a:lumOff val="50000"/>
                          </a:schemeClr>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chemeClr val="tx1">
                              <a:lumMod val="50000"/>
                              <a:lumOff val="50000"/>
                            </a:schemeClr>
                          </a:solidFill>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dirty="0">
                        <a:solidFill>
                          <a:schemeClr val="tx1">
                            <a:lumMod val="50000"/>
                            <a:lumOff val="50000"/>
                          </a:schemeClr>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rgbClr val="FF0000"/>
                          </a:solidFill>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9286112"/>
                  </a:ext>
                </a:extLst>
              </a:tr>
            </a:tbl>
          </a:graphicData>
        </a:graphic>
      </p:graphicFrame>
      <p:sp>
        <p:nvSpPr>
          <p:cNvPr id="10" name="Oval 9">
            <a:extLst>
              <a:ext uri="{FF2B5EF4-FFF2-40B4-BE49-F238E27FC236}">
                <a16:creationId xmlns:a16="http://schemas.microsoft.com/office/drawing/2014/main" id="{6820EE52-BFD3-48E1-8657-3D49CE80F0B6}"/>
              </a:ext>
            </a:extLst>
          </p:cNvPr>
          <p:cNvSpPr/>
          <p:nvPr/>
        </p:nvSpPr>
        <p:spPr>
          <a:xfrm>
            <a:off x="6022436" y="3703582"/>
            <a:ext cx="664919" cy="6569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5DC6C06B-FABE-44C0-A3E5-2A48BCE3E7C4}"/>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Y2</a:t>
            </a:r>
          </a:p>
        </p:txBody>
      </p:sp>
    </p:spTree>
    <p:extLst>
      <p:ext uri="{BB962C8B-B14F-4D97-AF65-F5344CB8AC3E}">
        <p14:creationId xmlns:p14="http://schemas.microsoft.com/office/powerpoint/2010/main" val="2028465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Colour a quarter of the shape and then complete the sentence.</a:t>
            </a:r>
          </a:p>
          <a:p>
            <a:pPr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6807ED14-8507-4D6D-94FA-BDEA87234F1B}"/>
              </a:ext>
            </a:extLst>
          </p:cNvPr>
          <p:cNvGraphicFramePr>
            <a:graphicFrameLocks noGrp="1"/>
          </p:cNvGraphicFramePr>
          <p:nvPr>
            <p:extLst>
              <p:ext uri="{D42A27DB-BD31-4B8C-83A1-F6EECF244321}">
                <p14:modId xmlns:p14="http://schemas.microsoft.com/office/powerpoint/2010/main" val="3682044567"/>
              </p:ext>
            </p:extLst>
          </p:nvPr>
        </p:nvGraphicFramePr>
        <p:xfrm>
          <a:off x="3276000" y="1623317"/>
          <a:ext cx="2592000" cy="129600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498108793"/>
                    </a:ext>
                  </a:extLst>
                </a:gridCol>
                <a:gridCol w="648000">
                  <a:extLst>
                    <a:ext uri="{9D8B030D-6E8A-4147-A177-3AD203B41FA5}">
                      <a16:colId xmlns:a16="http://schemas.microsoft.com/office/drawing/2014/main" val="3651566875"/>
                    </a:ext>
                  </a:extLst>
                </a:gridCol>
                <a:gridCol w="648000">
                  <a:extLst>
                    <a:ext uri="{9D8B030D-6E8A-4147-A177-3AD203B41FA5}">
                      <a16:colId xmlns:a16="http://schemas.microsoft.com/office/drawing/2014/main" val="4165237577"/>
                    </a:ext>
                  </a:extLst>
                </a:gridCol>
                <a:gridCol w="648000">
                  <a:extLst>
                    <a:ext uri="{9D8B030D-6E8A-4147-A177-3AD203B41FA5}">
                      <a16:colId xmlns:a16="http://schemas.microsoft.com/office/drawing/2014/main" val="2835548480"/>
                    </a:ext>
                  </a:extLst>
                </a:gridCol>
              </a:tblGrid>
              <a:tr h="648000">
                <a:tc>
                  <a:txBody>
                    <a:bodyPr/>
                    <a:lstStyle/>
                    <a:p>
                      <a:endParaRPr lang="en-GB" sz="1900" dirty="0"/>
                    </a:p>
                  </a:txBody>
                  <a:tcPr marL="133877" marR="133877" marT="66938" marB="669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900" dirty="0"/>
                    </a:p>
                  </a:txBody>
                  <a:tcPr marL="133877" marR="133877" marT="66938" marB="669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900" dirty="0"/>
                    </a:p>
                  </a:txBody>
                  <a:tcPr marL="133877" marR="133877" marT="66938" marB="669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900" dirty="0"/>
                    </a:p>
                  </a:txBody>
                  <a:tcPr marL="133877" marR="133877" marT="66938" marB="669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6705998"/>
                  </a:ext>
                </a:extLst>
              </a:tr>
              <a:tr h="648000">
                <a:tc>
                  <a:txBody>
                    <a:bodyPr/>
                    <a:lstStyle/>
                    <a:p>
                      <a:endParaRPr lang="en-GB" sz="1900" dirty="0"/>
                    </a:p>
                  </a:txBody>
                  <a:tcPr marL="133877" marR="133877" marT="66938" marB="669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900" dirty="0"/>
                    </a:p>
                  </a:txBody>
                  <a:tcPr marL="133877" marR="133877" marT="66938" marB="669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900" dirty="0"/>
                    </a:p>
                  </a:txBody>
                  <a:tcPr marL="133877" marR="133877" marT="66938" marB="669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900" dirty="0"/>
                    </a:p>
                  </a:txBody>
                  <a:tcPr marL="133877" marR="133877" marT="66938" marB="669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926575"/>
                  </a:ext>
                </a:extLst>
              </a:tr>
            </a:tbl>
          </a:graphicData>
        </a:graphic>
      </p:graphicFrame>
      <p:graphicFrame>
        <p:nvGraphicFramePr>
          <p:cNvPr id="10" name="Table 9">
            <a:extLst>
              <a:ext uri="{FF2B5EF4-FFF2-40B4-BE49-F238E27FC236}">
                <a16:creationId xmlns:a16="http://schemas.microsoft.com/office/drawing/2014/main" id="{4B373E42-18CD-4D3D-B466-40A7721806BE}"/>
              </a:ext>
            </a:extLst>
          </p:cNvPr>
          <p:cNvGraphicFramePr>
            <a:graphicFrameLocks noGrp="1"/>
          </p:cNvGraphicFramePr>
          <p:nvPr>
            <p:extLst>
              <p:ext uri="{D42A27DB-BD31-4B8C-83A1-F6EECF244321}">
                <p14:modId xmlns:p14="http://schemas.microsoft.com/office/powerpoint/2010/main" val="129270597"/>
              </p:ext>
            </p:extLst>
          </p:nvPr>
        </p:nvGraphicFramePr>
        <p:xfrm>
          <a:off x="1766829" y="3165396"/>
          <a:ext cx="5610341" cy="1635264"/>
        </p:xfrm>
        <a:graphic>
          <a:graphicData uri="http://schemas.openxmlformats.org/drawingml/2006/table">
            <a:tbl>
              <a:tblPr firstRow="1" bandRow="1">
                <a:tableStyleId>{5C22544A-7EE6-4342-B048-85BDC9FD1C3A}</a:tableStyleId>
              </a:tblPr>
              <a:tblGrid>
                <a:gridCol w="2455384">
                  <a:extLst>
                    <a:ext uri="{9D8B030D-6E8A-4147-A177-3AD203B41FA5}">
                      <a16:colId xmlns:a16="http://schemas.microsoft.com/office/drawing/2014/main" val="3498108793"/>
                    </a:ext>
                  </a:extLst>
                </a:gridCol>
                <a:gridCol w="701538">
                  <a:extLst>
                    <a:ext uri="{9D8B030D-6E8A-4147-A177-3AD203B41FA5}">
                      <a16:colId xmlns:a16="http://schemas.microsoft.com/office/drawing/2014/main" val="428386312"/>
                    </a:ext>
                  </a:extLst>
                </a:gridCol>
                <a:gridCol w="631385">
                  <a:extLst>
                    <a:ext uri="{9D8B030D-6E8A-4147-A177-3AD203B41FA5}">
                      <a16:colId xmlns:a16="http://schemas.microsoft.com/office/drawing/2014/main" val="271977367"/>
                    </a:ext>
                  </a:extLst>
                </a:gridCol>
                <a:gridCol w="701538">
                  <a:extLst>
                    <a:ext uri="{9D8B030D-6E8A-4147-A177-3AD203B41FA5}">
                      <a16:colId xmlns:a16="http://schemas.microsoft.com/office/drawing/2014/main" val="4158241593"/>
                    </a:ext>
                  </a:extLst>
                </a:gridCol>
                <a:gridCol w="1120496">
                  <a:extLst>
                    <a:ext uri="{9D8B030D-6E8A-4147-A177-3AD203B41FA5}">
                      <a16:colId xmlns:a16="http://schemas.microsoft.com/office/drawing/2014/main" val="3341786453"/>
                    </a:ext>
                  </a:extLst>
                </a:gridCol>
              </a:tblGrid>
              <a:tr h="701538">
                <a:tc>
                  <a:txBody>
                    <a:bodyPr/>
                    <a:lstStyle/>
                    <a:p>
                      <a:r>
                        <a:rPr lang="en-GB" sz="2200" b="1" dirty="0">
                          <a:solidFill>
                            <a:schemeClr val="tx1"/>
                          </a:solidFill>
                          <a:latin typeface="Century Gothic" panose="020B0502020202020204" pitchFamily="34" charset="0"/>
                        </a:rPr>
                        <a:t> The shape has</a:t>
                      </a:r>
                    </a:p>
                  </a:txBody>
                  <a:tcPr marL="196010" marR="196010" marT="73632" marB="73632"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200" b="1" dirty="0">
                        <a:solidFill>
                          <a:schemeClr val="tx1"/>
                        </a:solidFill>
                        <a:latin typeface="Century Gothic" panose="020B0502020202020204" pitchFamily="34" charset="0"/>
                      </a:endParaRPr>
                    </a:p>
                  </a:txBody>
                  <a:tcPr marL="196010" marR="196010"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r>
                        <a:rPr lang="en-GB" sz="2200" b="1" dirty="0">
                          <a:solidFill>
                            <a:schemeClr val="tx1"/>
                          </a:solidFill>
                          <a:latin typeface="Century Gothic" panose="020B0502020202020204" pitchFamily="34" charset="0"/>
                        </a:rPr>
                        <a:t>equal parts.</a:t>
                      </a:r>
                    </a:p>
                  </a:txBody>
                  <a:tcPr marL="100584" marR="100584" marT="50292" marB="50292"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16705998"/>
                  </a:ext>
                </a:extLst>
              </a:tr>
              <a:tr h="232188">
                <a:tc>
                  <a:txBody>
                    <a:bodyPr/>
                    <a:lstStyle/>
                    <a:p>
                      <a:endParaRPr lang="en-GB" sz="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endParaRPr lang="en-GB" sz="200" b="1" dirty="0">
                        <a:solidFill>
                          <a:schemeClr val="tx1"/>
                        </a:solidFill>
                        <a:latin typeface="Century Gothic" panose="020B0502020202020204" pitchFamily="34" charset="0"/>
                      </a:endParaRPr>
                    </a:p>
                  </a:txBody>
                  <a:tcPr marL="100584" marR="100584"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33839014"/>
                  </a:ext>
                </a:extLst>
              </a:tr>
              <a:tr h="701538">
                <a:tc>
                  <a:txBody>
                    <a:bodyPr/>
                    <a:lstStyle/>
                    <a:p>
                      <a:pPr algn="r"/>
                      <a:r>
                        <a:rPr lang="en-GB" sz="2300" b="1" dirty="0">
                          <a:solidFill>
                            <a:schemeClr val="tx1"/>
                          </a:solidFill>
                          <a:latin typeface="Century Gothic" panose="020B0502020202020204" pitchFamily="34" charset="0"/>
                        </a:rPr>
                        <a:t>of</a:t>
                      </a:r>
                    </a:p>
                  </a:txBody>
                  <a:tcPr marL="196010" marR="196010" marT="73632" marB="73632"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b="1" dirty="0">
                        <a:solidFill>
                          <a:schemeClr val="tx1"/>
                        </a:solidFill>
                        <a:latin typeface="Century Gothic" panose="020B0502020202020204" pitchFamily="34" charset="0"/>
                      </a:endParaRPr>
                    </a:p>
                  </a:txBody>
                  <a:tcPr marL="196010" marR="196010" marT="73632" marB="7363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300" b="1" dirty="0">
                          <a:solidFill>
                            <a:schemeClr val="tx1"/>
                          </a:solidFill>
                          <a:latin typeface="Century Gothic" panose="020B0502020202020204" pitchFamily="34" charset="0"/>
                        </a:rPr>
                        <a:t>is</a:t>
                      </a:r>
                    </a:p>
                  </a:txBody>
                  <a:tcPr marL="196010" marR="196010"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300" b="1" dirty="0">
                        <a:solidFill>
                          <a:schemeClr val="tx1"/>
                        </a:solidFill>
                        <a:latin typeface="Century Gothic" panose="020B0502020202020204" pitchFamily="34" charset="0"/>
                      </a:endParaRPr>
                    </a:p>
                  </a:txBody>
                  <a:tcPr marL="196010" marR="196010" marT="73632" marB="7363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b="1" dirty="0">
                        <a:solidFill>
                          <a:schemeClr val="tx1"/>
                        </a:solidFill>
                        <a:latin typeface="Century Gothic" panose="020B0502020202020204" pitchFamily="34" charset="0"/>
                      </a:endParaRPr>
                    </a:p>
                  </a:txBody>
                  <a:tcPr marL="196010" marR="196010" marT="73632" marB="73632">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2303889"/>
                  </a:ext>
                </a:extLst>
              </a:tr>
            </a:tbl>
          </a:graphicData>
        </a:graphic>
      </p:graphicFrame>
      <p:graphicFrame>
        <p:nvGraphicFramePr>
          <p:cNvPr id="11" name="Table 10">
            <a:extLst>
              <a:ext uri="{FF2B5EF4-FFF2-40B4-BE49-F238E27FC236}">
                <a16:creationId xmlns:a16="http://schemas.microsoft.com/office/drawing/2014/main" id="{5BF8FA42-D3B7-41E2-A85A-CA7B61FDA1D2}"/>
              </a:ext>
            </a:extLst>
          </p:cNvPr>
          <p:cNvGraphicFramePr>
            <a:graphicFrameLocks noGrp="1"/>
          </p:cNvGraphicFramePr>
          <p:nvPr>
            <p:extLst>
              <p:ext uri="{D42A27DB-BD31-4B8C-83A1-F6EECF244321}">
                <p14:modId xmlns:p14="http://schemas.microsoft.com/office/powerpoint/2010/main" val="3101741910"/>
              </p:ext>
            </p:extLst>
          </p:nvPr>
        </p:nvGraphicFramePr>
        <p:xfrm>
          <a:off x="3195201" y="4068673"/>
          <a:ext cx="360000" cy="72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069062078"/>
                    </a:ext>
                  </a:extLst>
                </a:gridCol>
              </a:tblGrid>
              <a:tr h="360000">
                <a:tc>
                  <a:txBody>
                    <a:bodyPr/>
                    <a:lstStyle/>
                    <a:p>
                      <a:pPr algn="ctr"/>
                      <a:r>
                        <a:rPr lang="en-GB" sz="2000" b="1" dirty="0">
                          <a:solidFill>
                            <a:schemeClr val="tx1"/>
                          </a:solidFill>
                          <a:latin typeface="Century Gothic" panose="020B0502020202020204" pitchFamily="34" charset="0"/>
                        </a:rPr>
                        <a:t>1</a:t>
                      </a:r>
                    </a:p>
                  </a:txBody>
                  <a:tcPr marL="0" marR="0" marT="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3800799"/>
                  </a:ext>
                </a:extLst>
              </a:tr>
              <a:tr h="360000">
                <a:tc>
                  <a:txBody>
                    <a:bodyPr/>
                    <a:lstStyle/>
                    <a:p>
                      <a:pPr algn="ctr"/>
                      <a:r>
                        <a:rPr lang="en-GB" sz="2000" b="1" dirty="0">
                          <a:solidFill>
                            <a:schemeClr val="tx1"/>
                          </a:solidFill>
                          <a:latin typeface="Century Gothic" panose="020B0502020202020204" pitchFamily="34" charset="0"/>
                        </a:rPr>
                        <a:t>4</a:t>
                      </a:r>
                    </a:p>
                  </a:txBody>
                  <a:tcPr marL="0" marR="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465670784"/>
                  </a:ext>
                </a:extLst>
              </a:tr>
            </a:tbl>
          </a:graphicData>
        </a:graphic>
      </p:graphicFrame>
      <p:sp>
        <p:nvSpPr>
          <p:cNvPr id="9" name="TextBox 8">
            <a:extLst>
              <a:ext uri="{FF2B5EF4-FFF2-40B4-BE49-F238E27FC236}">
                <a16:creationId xmlns:a16="http://schemas.microsoft.com/office/drawing/2014/main" id="{EF0321AC-94FC-47E0-B271-465B68E8E04C}"/>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Y2</a:t>
            </a:r>
          </a:p>
        </p:txBody>
      </p:sp>
    </p:spTree>
    <p:extLst>
      <p:ext uri="{BB962C8B-B14F-4D97-AF65-F5344CB8AC3E}">
        <p14:creationId xmlns:p14="http://schemas.microsoft.com/office/powerpoint/2010/main" val="1071900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Rectangle 5">
            <a:extLst>
              <a:ext uri="{FF2B5EF4-FFF2-40B4-BE49-F238E27FC236}">
                <a16:creationId xmlns:a16="http://schemas.microsoft.com/office/drawing/2014/main" id="{850A41D1-1400-4063-A4AA-ABB1BC4C66E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1/2 – Spring Block 2 – Fractions</a:t>
            </a:r>
            <a:endParaRPr lang="en-GB" sz="1600" b="1" dirty="0">
              <a:solidFill>
                <a:srgbClr val="E7E6E6">
                  <a:lumMod val="25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5</a:t>
            </a:r>
          </a:p>
          <a:p>
            <a:pPr algn="ctr"/>
            <a:r>
              <a:rPr lang="en-GB" sz="4800" b="1" dirty="0">
                <a:solidFill>
                  <a:schemeClr val="bg2">
                    <a:lumMod val="25000"/>
                  </a:schemeClr>
                </a:solidFill>
                <a:latin typeface="Century Gothic" panose="020B0502020202020204" pitchFamily="34" charset="0"/>
              </a:rPr>
              <a:t>Y1: Finding a Quarter of a Quantity</a:t>
            </a:r>
          </a:p>
          <a:p>
            <a:pPr algn="ctr"/>
            <a:r>
              <a:rPr lang="en-GB" sz="4800" b="1" dirty="0">
                <a:solidFill>
                  <a:schemeClr val="bg2">
                    <a:lumMod val="25000"/>
                  </a:schemeClr>
                </a:solidFill>
                <a:latin typeface="Century Gothic" panose="020B0502020202020204" pitchFamily="34" charset="0"/>
              </a:rPr>
              <a:t>Y2: Find a Quarter</a:t>
            </a:r>
            <a:endParaRPr lang="en-GB" sz="4000" b="1" dirty="0">
              <a:solidFill>
                <a:schemeClr val="bg2">
                  <a:lumMod val="25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997610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Colour a quarter of the shape and then complete the sentence.</a:t>
            </a:r>
          </a:p>
          <a:p>
            <a:pPr lvl="0" algn="ctr"/>
            <a:r>
              <a:rPr lang="en-GB" sz="2000" b="1" dirty="0">
                <a:solidFill>
                  <a:srgbClr val="FF0000"/>
                </a:solidFill>
                <a:latin typeface="Century Gothic" panose="020B0502020202020204" pitchFamily="34" charset="0"/>
              </a:rPr>
              <a:t>Any 2 parts of the shape can be shaded. One suggestion is:   </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2" name="Table 11">
            <a:extLst>
              <a:ext uri="{FF2B5EF4-FFF2-40B4-BE49-F238E27FC236}">
                <a16:creationId xmlns:a16="http://schemas.microsoft.com/office/drawing/2014/main" id="{B6C4834D-E47E-4308-88D5-C84C4DFAE079}"/>
              </a:ext>
            </a:extLst>
          </p:cNvPr>
          <p:cNvGraphicFramePr>
            <a:graphicFrameLocks noGrp="1"/>
          </p:cNvGraphicFramePr>
          <p:nvPr>
            <p:extLst>
              <p:ext uri="{D42A27DB-BD31-4B8C-83A1-F6EECF244321}">
                <p14:modId xmlns:p14="http://schemas.microsoft.com/office/powerpoint/2010/main" val="3086706235"/>
              </p:ext>
            </p:extLst>
          </p:nvPr>
        </p:nvGraphicFramePr>
        <p:xfrm>
          <a:off x="3276000" y="1623317"/>
          <a:ext cx="2592000" cy="129600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3498108793"/>
                    </a:ext>
                  </a:extLst>
                </a:gridCol>
                <a:gridCol w="648000">
                  <a:extLst>
                    <a:ext uri="{9D8B030D-6E8A-4147-A177-3AD203B41FA5}">
                      <a16:colId xmlns:a16="http://schemas.microsoft.com/office/drawing/2014/main" val="3651566875"/>
                    </a:ext>
                  </a:extLst>
                </a:gridCol>
                <a:gridCol w="648000">
                  <a:extLst>
                    <a:ext uri="{9D8B030D-6E8A-4147-A177-3AD203B41FA5}">
                      <a16:colId xmlns:a16="http://schemas.microsoft.com/office/drawing/2014/main" val="4165237577"/>
                    </a:ext>
                  </a:extLst>
                </a:gridCol>
                <a:gridCol w="648000">
                  <a:extLst>
                    <a:ext uri="{9D8B030D-6E8A-4147-A177-3AD203B41FA5}">
                      <a16:colId xmlns:a16="http://schemas.microsoft.com/office/drawing/2014/main" val="2835548480"/>
                    </a:ext>
                  </a:extLst>
                </a:gridCol>
              </a:tblGrid>
              <a:tr h="648000">
                <a:tc>
                  <a:txBody>
                    <a:bodyPr/>
                    <a:lstStyle/>
                    <a:p>
                      <a:endParaRPr lang="en-GB" sz="1900" dirty="0"/>
                    </a:p>
                  </a:txBody>
                  <a:tcPr marL="133877" marR="133877" marT="66938" marB="669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1900" dirty="0"/>
                    </a:p>
                  </a:txBody>
                  <a:tcPr marL="133877" marR="133877" marT="66938" marB="669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900" dirty="0"/>
                    </a:p>
                  </a:txBody>
                  <a:tcPr marL="133877" marR="133877" marT="66938" marB="669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900" dirty="0"/>
                    </a:p>
                  </a:txBody>
                  <a:tcPr marL="133877" marR="133877" marT="66938" marB="669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6705998"/>
                  </a:ext>
                </a:extLst>
              </a:tr>
              <a:tr h="648000">
                <a:tc>
                  <a:txBody>
                    <a:bodyPr/>
                    <a:lstStyle/>
                    <a:p>
                      <a:endParaRPr lang="en-GB" sz="1900" dirty="0"/>
                    </a:p>
                  </a:txBody>
                  <a:tcPr marL="133877" marR="133877" marT="66938" marB="669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1900" dirty="0"/>
                    </a:p>
                  </a:txBody>
                  <a:tcPr marL="133877" marR="133877" marT="66938" marB="669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900" dirty="0"/>
                    </a:p>
                  </a:txBody>
                  <a:tcPr marL="133877" marR="133877" marT="66938" marB="669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900" dirty="0"/>
                    </a:p>
                  </a:txBody>
                  <a:tcPr marL="133877" marR="133877" marT="66938" marB="669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926575"/>
                  </a:ext>
                </a:extLst>
              </a:tr>
            </a:tbl>
          </a:graphicData>
        </a:graphic>
      </p:graphicFrame>
      <p:graphicFrame>
        <p:nvGraphicFramePr>
          <p:cNvPr id="13" name="Table 12">
            <a:extLst>
              <a:ext uri="{FF2B5EF4-FFF2-40B4-BE49-F238E27FC236}">
                <a16:creationId xmlns:a16="http://schemas.microsoft.com/office/drawing/2014/main" id="{56EE9C70-5920-44EF-8DE2-339A014EB8A2}"/>
              </a:ext>
            </a:extLst>
          </p:cNvPr>
          <p:cNvGraphicFramePr>
            <a:graphicFrameLocks noGrp="1"/>
          </p:cNvGraphicFramePr>
          <p:nvPr>
            <p:extLst>
              <p:ext uri="{D42A27DB-BD31-4B8C-83A1-F6EECF244321}">
                <p14:modId xmlns:p14="http://schemas.microsoft.com/office/powerpoint/2010/main" val="3777932056"/>
              </p:ext>
            </p:extLst>
          </p:nvPr>
        </p:nvGraphicFramePr>
        <p:xfrm>
          <a:off x="1766829" y="3165396"/>
          <a:ext cx="5610341" cy="1635264"/>
        </p:xfrm>
        <a:graphic>
          <a:graphicData uri="http://schemas.openxmlformats.org/drawingml/2006/table">
            <a:tbl>
              <a:tblPr firstRow="1" bandRow="1">
                <a:tableStyleId>{5C22544A-7EE6-4342-B048-85BDC9FD1C3A}</a:tableStyleId>
              </a:tblPr>
              <a:tblGrid>
                <a:gridCol w="2455384">
                  <a:extLst>
                    <a:ext uri="{9D8B030D-6E8A-4147-A177-3AD203B41FA5}">
                      <a16:colId xmlns:a16="http://schemas.microsoft.com/office/drawing/2014/main" val="3498108793"/>
                    </a:ext>
                  </a:extLst>
                </a:gridCol>
                <a:gridCol w="701538">
                  <a:extLst>
                    <a:ext uri="{9D8B030D-6E8A-4147-A177-3AD203B41FA5}">
                      <a16:colId xmlns:a16="http://schemas.microsoft.com/office/drawing/2014/main" val="428386312"/>
                    </a:ext>
                  </a:extLst>
                </a:gridCol>
                <a:gridCol w="631385">
                  <a:extLst>
                    <a:ext uri="{9D8B030D-6E8A-4147-A177-3AD203B41FA5}">
                      <a16:colId xmlns:a16="http://schemas.microsoft.com/office/drawing/2014/main" val="271977367"/>
                    </a:ext>
                  </a:extLst>
                </a:gridCol>
                <a:gridCol w="701538">
                  <a:extLst>
                    <a:ext uri="{9D8B030D-6E8A-4147-A177-3AD203B41FA5}">
                      <a16:colId xmlns:a16="http://schemas.microsoft.com/office/drawing/2014/main" val="4158241593"/>
                    </a:ext>
                  </a:extLst>
                </a:gridCol>
                <a:gridCol w="1120496">
                  <a:extLst>
                    <a:ext uri="{9D8B030D-6E8A-4147-A177-3AD203B41FA5}">
                      <a16:colId xmlns:a16="http://schemas.microsoft.com/office/drawing/2014/main" val="3341786453"/>
                    </a:ext>
                  </a:extLst>
                </a:gridCol>
              </a:tblGrid>
              <a:tr h="701538">
                <a:tc>
                  <a:txBody>
                    <a:bodyPr/>
                    <a:lstStyle/>
                    <a:p>
                      <a:r>
                        <a:rPr lang="en-GB" sz="2200" b="1" dirty="0">
                          <a:solidFill>
                            <a:schemeClr val="tx1"/>
                          </a:solidFill>
                          <a:latin typeface="Century Gothic" panose="020B0502020202020204" pitchFamily="34" charset="0"/>
                        </a:rPr>
                        <a:t> The shape has</a:t>
                      </a:r>
                    </a:p>
                  </a:txBody>
                  <a:tcPr marL="196010" marR="196010" marT="73632" marB="73632" anchor="ctr">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rgbClr val="FF0000"/>
                          </a:solidFill>
                          <a:latin typeface="Century Gothic" panose="020B0502020202020204" pitchFamily="34" charset="0"/>
                        </a:rPr>
                        <a:t>8</a:t>
                      </a:r>
                    </a:p>
                  </a:txBody>
                  <a:tcPr marL="196010" marR="196010" marT="73632" marB="73632"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r>
                        <a:rPr lang="en-GB" sz="2200" b="1" dirty="0">
                          <a:solidFill>
                            <a:schemeClr val="tx1"/>
                          </a:solidFill>
                          <a:latin typeface="Century Gothic" panose="020B0502020202020204" pitchFamily="34" charset="0"/>
                        </a:rPr>
                        <a:t>equal parts.</a:t>
                      </a:r>
                    </a:p>
                  </a:txBody>
                  <a:tcPr marL="100584" marR="100584" marT="50292" marB="50292"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16705998"/>
                  </a:ext>
                </a:extLst>
              </a:tr>
              <a:tr h="232188">
                <a:tc>
                  <a:txBody>
                    <a:bodyPr/>
                    <a:lstStyle/>
                    <a:p>
                      <a:endParaRPr lang="en-GB" sz="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endParaRPr lang="en-GB" sz="200" b="1" dirty="0">
                        <a:solidFill>
                          <a:schemeClr val="tx1"/>
                        </a:solidFill>
                        <a:latin typeface="Century Gothic" panose="020B0502020202020204" pitchFamily="34" charset="0"/>
                      </a:endParaRPr>
                    </a:p>
                  </a:txBody>
                  <a:tcPr marL="100584" marR="100584"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33839014"/>
                  </a:ext>
                </a:extLst>
              </a:tr>
              <a:tr h="701538">
                <a:tc>
                  <a:txBody>
                    <a:bodyPr/>
                    <a:lstStyle/>
                    <a:p>
                      <a:pPr algn="r"/>
                      <a:r>
                        <a:rPr lang="en-GB" sz="2300" b="1" dirty="0">
                          <a:solidFill>
                            <a:schemeClr val="tx1"/>
                          </a:solidFill>
                          <a:latin typeface="Century Gothic" panose="020B0502020202020204" pitchFamily="34" charset="0"/>
                        </a:rPr>
                        <a:t>of</a:t>
                      </a:r>
                    </a:p>
                  </a:txBody>
                  <a:tcPr marL="196010" marR="196010" marT="73632" marB="73632" anchor="ctr">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rgbClr val="FF0000"/>
                          </a:solidFill>
                          <a:latin typeface="Century Gothic" panose="020B0502020202020204" pitchFamily="34" charset="0"/>
                        </a:rPr>
                        <a:t>8</a:t>
                      </a:r>
                    </a:p>
                  </a:txBody>
                  <a:tcPr marL="196010" marR="196010" marT="73632" marB="73632"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300" b="1" dirty="0">
                          <a:solidFill>
                            <a:schemeClr val="tx1"/>
                          </a:solidFill>
                          <a:latin typeface="Century Gothic" panose="020B0502020202020204" pitchFamily="34" charset="0"/>
                        </a:rPr>
                        <a:t>is</a:t>
                      </a:r>
                    </a:p>
                  </a:txBody>
                  <a:tcPr marL="196010" marR="196010" marT="73632" marB="73632"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rgbClr val="FF0000"/>
                          </a:solidFill>
                          <a:latin typeface="Century Gothic" panose="020B0502020202020204" pitchFamily="34" charset="0"/>
                        </a:rPr>
                        <a:t>2</a:t>
                      </a:r>
                    </a:p>
                  </a:txBody>
                  <a:tcPr marL="196010" marR="196010" marT="73632" marB="73632"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300" b="1" dirty="0">
                        <a:solidFill>
                          <a:schemeClr val="tx1"/>
                        </a:solidFill>
                        <a:latin typeface="Century Gothic" panose="020B0502020202020204" pitchFamily="34" charset="0"/>
                      </a:endParaRPr>
                    </a:p>
                  </a:txBody>
                  <a:tcPr marL="196010" marR="196010" marT="73632" marB="73632">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2303889"/>
                  </a:ext>
                </a:extLst>
              </a:tr>
            </a:tbl>
          </a:graphicData>
        </a:graphic>
      </p:graphicFrame>
      <p:graphicFrame>
        <p:nvGraphicFramePr>
          <p:cNvPr id="14" name="Table 13">
            <a:extLst>
              <a:ext uri="{FF2B5EF4-FFF2-40B4-BE49-F238E27FC236}">
                <a16:creationId xmlns:a16="http://schemas.microsoft.com/office/drawing/2014/main" id="{4AAA6CA9-F946-4D04-A60A-A9988958A469}"/>
              </a:ext>
            </a:extLst>
          </p:cNvPr>
          <p:cNvGraphicFramePr>
            <a:graphicFrameLocks noGrp="1"/>
          </p:cNvGraphicFramePr>
          <p:nvPr>
            <p:extLst>
              <p:ext uri="{D42A27DB-BD31-4B8C-83A1-F6EECF244321}">
                <p14:modId xmlns:p14="http://schemas.microsoft.com/office/powerpoint/2010/main" val="1048831439"/>
              </p:ext>
            </p:extLst>
          </p:nvPr>
        </p:nvGraphicFramePr>
        <p:xfrm>
          <a:off x="3195201" y="4068673"/>
          <a:ext cx="360000" cy="72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069062078"/>
                    </a:ext>
                  </a:extLst>
                </a:gridCol>
              </a:tblGrid>
              <a:tr h="360000">
                <a:tc>
                  <a:txBody>
                    <a:bodyPr/>
                    <a:lstStyle/>
                    <a:p>
                      <a:pPr algn="ctr"/>
                      <a:r>
                        <a:rPr lang="en-GB" sz="2000" b="1" dirty="0">
                          <a:solidFill>
                            <a:schemeClr val="tx1"/>
                          </a:solidFill>
                          <a:latin typeface="Century Gothic" panose="020B0502020202020204" pitchFamily="34" charset="0"/>
                        </a:rPr>
                        <a:t>1</a:t>
                      </a:r>
                    </a:p>
                  </a:txBody>
                  <a:tcPr marL="0" marR="0" marT="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3800799"/>
                  </a:ext>
                </a:extLst>
              </a:tr>
              <a:tr h="360000">
                <a:tc>
                  <a:txBody>
                    <a:bodyPr/>
                    <a:lstStyle/>
                    <a:p>
                      <a:pPr algn="ctr"/>
                      <a:r>
                        <a:rPr lang="en-GB" sz="2000" b="1" dirty="0">
                          <a:solidFill>
                            <a:schemeClr val="tx1"/>
                          </a:solidFill>
                          <a:latin typeface="Century Gothic" panose="020B0502020202020204" pitchFamily="34" charset="0"/>
                        </a:rPr>
                        <a:t>4</a:t>
                      </a:r>
                    </a:p>
                  </a:txBody>
                  <a:tcPr marL="0" marR="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465670784"/>
                  </a:ext>
                </a:extLst>
              </a:tr>
            </a:tbl>
          </a:graphicData>
        </a:graphic>
      </p:graphicFrame>
      <p:sp>
        <p:nvSpPr>
          <p:cNvPr id="9" name="TextBox 8">
            <a:extLst>
              <a:ext uri="{FF2B5EF4-FFF2-40B4-BE49-F238E27FC236}">
                <a16:creationId xmlns:a16="http://schemas.microsoft.com/office/drawing/2014/main" id="{49A3E042-BBEF-40F2-BA2F-7F6157E9CAE2}"/>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Y2</a:t>
            </a:r>
          </a:p>
        </p:txBody>
      </p:sp>
    </p:spTree>
    <p:extLst>
      <p:ext uri="{BB962C8B-B14F-4D97-AF65-F5344CB8AC3E}">
        <p14:creationId xmlns:p14="http://schemas.microsoft.com/office/powerpoint/2010/main" val="1346949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fraction to the answer. </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nvGrpSpPr>
          <p:cNvPr id="3" name="Group 2">
            <a:extLst>
              <a:ext uri="{FF2B5EF4-FFF2-40B4-BE49-F238E27FC236}">
                <a16:creationId xmlns:a16="http://schemas.microsoft.com/office/drawing/2014/main" id="{DC8E9A3A-5BB3-46BC-A7E0-CDF1C7CF71C3}"/>
              </a:ext>
            </a:extLst>
          </p:cNvPr>
          <p:cNvGrpSpPr/>
          <p:nvPr/>
        </p:nvGrpSpPr>
        <p:grpSpPr>
          <a:xfrm>
            <a:off x="6014300" y="1615154"/>
            <a:ext cx="973452" cy="3146282"/>
            <a:chOff x="6077800" y="1615154"/>
            <a:chExt cx="973452" cy="3146282"/>
          </a:xfrm>
        </p:grpSpPr>
        <p:sp>
          <p:nvSpPr>
            <p:cNvPr id="9" name="Rounded Rectangle 83">
              <a:extLst>
                <a:ext uri="{FF2B5EF4-FFF2-40B4-BE49-F238E27FC236}">
                  <a16:creationId xmlns:a16="http://schemas.microsoft.com/office/drawing/2014/main" id="{AE3FF016-40EB-418E-9A7B-D9D81EB94A8A}"/>
                </a:ext>
              </a:extLst>
            </p:cNvPr>
            <p:cNvSpPr/>
            <p:nvPr/>
          </p:nvSpPr>
          <p:spPr>
            <a:xfrm>
              <a:off x="6077800" y="1615154"/>
              <a:ext cx="973452" cy="843333"/>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latin typeface="Century Gothic" panose="020B0502020202020204" pitchFamily="34" charset="0"/>
                </a:rPr>
                <a:t>2</a:t>
              </a:r>
            </a:p>
          </p:txBody>
        </p:sp>
        <p:sp>
          <p:nvSpPr>
            <p:cNvPr id="11" name="Rounded Rectangle 85">
              <a:extLst>
                <a:ext uri="{FF2B5EF4-FFF2-40B4-BE49-F238E27FC236}">
                  <a16:creationId xmlns:a16="http://schemas.microsoft.com/office/drawing/2014/main" id="{ED206F42-AA8F-47FC-BC6D-990F69EA4B37}"/>
                </a:ext>
              </a:extLst>
            </p:cNvPr>
            <p:cNvSpPr/>
            <p:nvPr/>
          </p:nvSpPr>
          <p:spPr>
            <a:xfrm>
              <a:off x="6077800" y="2734267"/>
              <a:ext cx="973452" cy="843333"/>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latin typeface="Century Gothic" panose="020B0502020202020204" pitchFamily="34" charset="0"/>
                </a:rPr>
                <a:t>3</a:t>
              </a:r>
            </a:p>
          </p:txBody>
        </p:sp>
        <p:sp>
          <p:nvSpPr>
            <p:cNvPr id="13" name="Rounded Rectangle 87">
              <a:extLst>
                <a:ext uri="{FF2B5EF4-FFF2-40B4-BE49-F238E27FC236}">
                  <a16:creationId xmlns:a16="http://schemas.microsoft.com/office/drawing/2014/main" id="{558BA8D7-6885-4017-95EF-43F225A5E0FD}"/>
                </a:ext>
              </a:extLst>
            </p:cNvPr>
            <p:cNvSpPr/>
            <p:nvPr/>
          </p:nvSpPr>
          <p:spPr>
            <a:xfrm>
              <a:off x="6077800" y="3918103"/>
              <a:ext cx="973452" cy="843333"/>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latin typeface="Century Gothic" panose="020B0502020202020204" pitchFamily="34" charset="0"/>
                </a:rPr>
                <a:t>4</a:t>
              </a:r>
            </a:p>
          </p:txBody>
        </p:sp>
      </p:grpSp>
      <p:grpSp>
        <p:nvGrpSpPr>
          <p:cNvPr id="17" name="Group 16">
            <a:extLst>
              <a:ext uri="{FF2B5EF4-FFF2-40B4-BE49-F238E27FC236}">
                <a16:creationId xmlns:a16="http://schemas.microsoft.com/office/drawing/2014/main" id="{EACDD48F-92DC-4188-A184-474539DECC5B}"/>
              </a:ext>
            </a:extLst>
          </p:cNvPr>
          <p:cNvGrpSpPr/>
          <p:nvPr/>
        </p:nvGrpSpPr>
        <p:grpSpPr>
          <a:xfrm>
            <a:off x="2049047" y="1632872"/>
            <a:ext cx="2295347" cy="3110846"/>
            <a:chOff x="2112547" y="1650590"/>
            <a:chExt cx="2295347" cy="3110846"/>
          </a:xfrm>
        </p:grpSpPr>
        <p:sp>
          <p:nvSpPr>
            <p:cNvPr id="20" name="Rounded Rectangle 14">
              <a:extLst>
                <a:ext uri="{FF2B5EF4-FFF2-40B4-BE49-F238E27FC236}">
                  <a16:creationId xmlns:a16="http://schemas.microsoft.com/office/drawing/2014/main" id="{5EF33852-6F05-4561-B569-B5E2BB873EEB}"/>
                </a:ext>
              </a:extLst>
            </p:cNvPr>
            <p:cNvSpPr/>
            <p:nvPr/>
          </p:nvSpPr>
          <p:spPr>
            <a:xfrm>
              <a:off x="2112547" y="1650590"/>
              <a:ext cx="2295347" cy="843333"/>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latin typeface="Century Gothic" panose="020B0502020202020204" pitchFamily="34" charset="0"/>
                </a:rPr>
                <a:t>    of 12 is</a:t>
              </a:r>
            </a:p>
          </p:txBody>
        </p:sp>
        <p:sp>
          <p:nvSpPr>
            <p:cNvPr id="21" name="Rounded Rectangle 84">
              <a:extLst>
                <a:ext uri="{FF2B5EF4-FFF2-40B4-BE49-F238E27FC236}">
                  <a16:creationId xmlns:a16="http://schemas.microsoft.com/office/drawing/2014/main" id="{784A6321-52C4-45D2-AA1A-BC7568306360}"/>
                </a:ext>
              </a:extLst>
            </p:cNvPr>
            <p:cNvSpPr/>
            <p:nvPr/>
          </p:nvSpPr>
          <p:spPr>
            <a:xfrm>
              <a:off x="2112547" y="2734268"/>
              <a:ext cx="2295347" cy="843333"/>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latin typeface="Century Gothic" panose="020B0502020202020204" pitchFamily="34" charset="0"/>
                </a:rPr>
                <a:t>   of 8 is</a:t>
              </a:r>
            </a:p>
          </p:txBody>
        </p:sp>
        <p:sp>
          <p:nvSpPr>
            <p:cNvPr id="22" name="Rounded Rectangle 86">
              <a:extLst>
                <a:ext uri="{FF2B5EF4-FFF2-40B4-BE49-F238E27FC236}">
                  <a16:creationId xmlns:a16="http://schemas.microsoft.com/office/drawing/2014/main" id="{BDD8EFF0-C243-4082-A6D2-6F07CCD6AC7D}"/>
                </a:ext>
              </a:extLst>
            </p:cNvPr>
            <p:cNvSpPr/>
            <p:nvPr/>
          </p:nvSpPr>
          <p:spPr>
            <a:xfrm>
              <a:off x="2112547" y="3918103"/>
              <a:ext cx="2295347" cy="843333"/>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latin typeface="Century Gothic" panose="020B0502020202020204" pitchFamily="34" charset="0"/>
                </a:rPr>
                <a:t>   of 16 is</a:t>
              </a:r>
            </a:p>
          </p:txBody>
        </p:sp>
      </p:grpSp>
      <p:graphicFrame>
        <p:nvGraphicFramePr>
          <p:cNvPr id="23" name="Table 22">
            <a:extLst>
              <a:ext uri="{FF2B5EF4-FFF2-40B4-BE49-F238E27FC236}">
                <a16:creationId xmlns:a16="http://schemas.microsoft.com/office/drawing/2014/main" id="{43CD6FA5-D94A-42F3-815C-7B2A7F5B3FA2}"/>
              </a:ext>
            </a:extLst>
          </p:cNvPr>
          <p:cNvGraphicFramePr>
            <a:graphicFrameLocks noGrp="1"/>
          </p:cNvGraphicFramePr>
          <p:nvPr>
            <p:extLst>
              <p:ext uri="{D42A27DB-BD31-4B8C-83A1-F6EECF244321}">
                <p14:modId xmlns:p14="http://schemas.microsoft.com/office/powerpoint/2010/main" val="1845152983"/>
              </p:ext>
            </p:extLst>
          </p:nvPr>
        </p:nvGraphicFramePr>
        <p:xfrm>
          <a:off x="2490000" y="1716754"/>
          <a:ext cx="360000" cy="72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069062078"/>
                    </a:ext>
                  </a:extLst>
                </a:gridCol>
              </a:tblGrid>
              <a:tr h="360000">
                <a:tc>
                  <a:txBody>
                    <a:bodyPr/>
                    <a:lstStyle/>
                    <a:p>
                      <a:pPr algn="ctr"/>
                      <a:r>
                        <a:rPr lang="en-GB" sz="2000" b="1" dirty="0">
                          <a:solidFill>
                            <a:schemeClr val="tx1"/>
                          </a:solidFill>
                          <a:latin typeface="Century Gothic" panose="020B0502020202020204" pitchFamily="34" charset="0"/>
                        </a:rPr>
                        <a:t>1</a:t>
                      </a:r>
                    </a:p>
                  </a:txBody>
                  <a:tcPr marL="0" marR="0" marT="0" marB="0" anchor="b">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3800799"/>
                  </a:ext>
                </a:extLst>
              </a:tr>
              <a:tr h="360000">
                <a:tc>
                  <a:txBody>
                    <a:bodyPr/>
                    <a:lstStyle/>
                    <a:p>
                      <a:pPr algn="ctr"/>
                      <a:r>
                        <a:rPr lang="en-GB" sz="2000" b="1" dirty="0">
                          <a:solidFill>
                            <a:schemeClr val="tx1"/>
                          </a:solidFill>
                          <a:latin typeface="Century Gothic" panose="020B0502020202020204" pitchFamily="34" charset="0"/>
                        </a:rPr>
                        <a:t>4</a:t>
                      </a:r>
                    </a:p>
                  </a:txBody>
                  <a:tcPr marL="0" marR="0" marT="0" marB="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5670784"/>
                  </a:ext>
                </a:extLst>
              </a:tr>
            </a:tbl>
          </a:graphicData>
        </a:graphic>
      </p:graphicFrame>
      <p:graphicFrame>
        <p:nvGraphicFramePr>
          <p:cNvPr id="24" name="Table 23">
            <a:extLst>
              <a:ext uri="{FF2B5EF4-FFF2-40B4-BE49-F238E27FC236}">
                <a16:creationId xmlns:a16="http://schemas.microsoft.com/office/drawing/2014/main" id="{E3CBF0F8-0E39-4C42-893B-D4E97AEA5413}"/>
              </a:ext>
            </a:extLst>
          </p:cNvPr>
          <p:cNvGraphicFramePr>
            <a:graphicFrameLocks noGrp="1"/>
          </p:cNvGraphicFramePr>
          <p:nvPr>
            <p:extLst>
              <p:ext uri="{D42A27DB-BD31-4B8C-83A1-F6EECF244321}">
                <p14:modId xmlns:p14="http://schemas.microsoft.com/office/powerpoint/2010/main" val="3983806294"/>
              </p:ext>
            </p:extLst>
          </p:nvPr>
        </p:nvGraphicFramePr>
        <p:xfrm>
          <a:off x="2451900" y="2797414"/>
          <a:ext cx="360000" cy="72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069062078"/>
                    </a:ext>
                  </a:extLst>
                </a:gridCol>
              </a:tblGrid>
              <a:tr h="360000">
                <a:tc>
                  <a:txBody>
                    <a:bodyPr/>
                    <a:lstStyle/>
                    <a:p>
                      <a:pPr algn="ctr"/>
                      <a:r>
                        <a:rPr lang="en-GB" sz="2000" b="1" dirty="0">
                          <a:solidFill>
                            <a:schemeClr val="tx1"/>
                          </a:solidFill>
                          <a:latin typeface="Century Gothic" panose="020B0502020202020204" pitchFamily="34" charset="0"/>
                        </a:rPr>
                        <a:t>1</a:t>
                      </a:r>
                    </a:p>
                  </a:txBody>
                  <a:tcPr marL="0" marR="0" marT="0" marB="0" anchor="b">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3800799"/>
                  </a:ext>
                </a:extLst>
              </a:tr>
              <a:tr h="360000">
                <a:tc>
                  <a:txBody>
                    <a:bodyPr/>
                    <a:lstStyle/>
                    <a:p>
                      <a:pPr algn="ctr"/>
                      <a:r>
                        <a:rPr lang="en-GB" sz="2000" b="1" dirty="0">
                          <a:solidFill>
                            <a:schemeClr val="tx1"/>
                          </a:solidFill>
                          <a:latin typeface="Century Gothic" panose="020B0502020202020204" pitchFamily="34" charset="0"/>
                        </a:rPr>
                        <a:t>4</a:t>
                      </a:r>
                    </a:p>
                  </a:txBody>
                  <a:tcPr marL="0" marR="0" marT="0" marB="0">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5670784"/>
                  </a:ext>
                </a:extLst>
              </a:tr>
            </a:tbl>
          </a:graphicData>
        </a:graphic>
      </p:graphicFrame>
      <p:graphicFrame>
        <p:nvGraphicFramePr>
          <p:cNvPr id="25" name="Table 24">
            <a:extLst>
              <a:ext uri="{FF2B5EF4-FFF2-40B4-BE49-F238E27FC236}">
                <a16:creationId xmlns:a16="http://schemas.microsoft.com/office/drawing/2014/main" id="{499C4701-7576-4D72-BB46-C978A8F2748F}"/>
              </a:ext>
            </a:extLst>
          </p:cNvPr>
          <p:cNvGraphicFramePr>
            <a:graphicFrameLocks noGrp="1"/>
          </p:cNvGraphicFramePr>
          <p:nvPr>
            <p:extLst>
              <p:ext uri="{D42A27DB-BD31-4B8C-83A1-F6EECF244321}">
                <p14:modId xmlns:p14="http://schemas.microsoft.com/office/powerpoint/2010/main" val="1892776287"/>
              </p:ext>
            </p:extLst>
          </p:nvPr>
        </p:nvGraphicFramePr>
        <p:xfrm>
          <a:off x="2464600" y="3930691"/>
          <a:ext cx="360000" cy="823016"/>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069062078"/>
                    </a:ext>
                  </a:extLst>
                </a:gridCol>
              </a:tblGrid>
              <a:tr h="360000">
                <a:tc>
                  <a:txBody>
                    <a:bodyPr/>
                    <a:lstStyle/>
                    <a:p>
                      <a:pPr algn="ctr"/>
                      <a:r>
                        <a:rPr lang="en-GB" sz="2000" b="1" dirty="0">
                          <a:solidFill>
                            <a:schemeClr val="tx1"/>
                          </a:solidFill>
                          <a:latin typeface="Century Gothic" panose="020B0502020202020204" pitchFamily="34" charset="0"/>
                        </a:rPr>
                        <a:t>1</a:t>
                      </a:r>
                    </a:p>
                  </a:txBody>
                  <a:tcPr marL="0" marR="0" marT="0" marB="0" anchor="b">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3800799"/>
                  </a:ext>
                </a:extLst>
              </a:tr>
              <a:tr h="463016">
                <a:tc>
                  <a:txBody>
                    <a:bodyPr/>
                    <a:lstStyle/>
                    <a:p>
                      <a:pPr algn="ctr"/>
                      <a:r>
                        <a:rPr lang="en-GB" sz="2000" b="1" dirty="0">
                          <a:solidFill>
                            <a:schemeClr val="tx1"/>
                          </a:solidFill>
                          <a:latin typeface="Century Gothic" panose="020B0502020202020204" pitchFamily="34" charset="0"/>
                        </a:rPr>
                        <a:t>4</a:t>
                      </a:r>
                    </a:p>
                  </a:txBody>
                  <a:tcPr marL="0" marR="0" marT="0" marB="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5670784"/>
                  </a:ext>
                </a:extLst>
              </a:tr>
            </a:tbl>
          </a:graphicData>
        </a:graphic>
      </p:graphicFrame>
      <p:sp>
        <p:nvSpPr>
          <p:cNvPr id="26" name="TextBox 25">
            <a:extLst>
              <a:ext uri="{FF2B5EF4-FFF2-40B4-BE49-F238E27FC236}">
                <a16:creationId xmlns:a16="http://schemas.microsoft.com/office/drawing/2014/main" id="{B7535AFE-370F-46E2-B668-BD7E14ADE3A5}"/>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Y2</a:t>
            </a:r>
          </a:p>
        </p:txBody>
      </p:sp>
    </p:spTree>
    <p:extLst>
      <p:ext uri="{BB962C8B-B14F-4D97-AF65-F5344CB8AC3E}">
        <p14:creationId xmlns:p14="http://schemas.microsoft.com/office/powerpoint/2010/main" val="1013769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fraction to the answer. </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cxnSp>
        <p:nvCxnSpPr>
          <p:cNvPr id="5" name="Straight Connector 4">
            <a:extLst>
              <a:ext uri="{FF2B5EF4-FFF2-40B4-BE49-F238E27FC236}">
                <a16:creationId xmlns:a16="http://schemas.microsoft.com/office/drawing/2014/main" id="{270553B0-C293-486D-9C12-E34129945ADA}"/>
              </a:ext>
            </a:extLst>
          </p:cNvPr>
          <p:cNvCxnSpPr/>
          <p:nvPr/>
        </p:nvCxnSpPr>
        <p:spPr>
          <a:xfrm>
            <a:off x="4344394" y="2057400"/>
            <a:ext cx="1669906" cy="10287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D42010B-5A15-479E-B82A-EDF2D004074C}"/>
              </a:ext>
            </a:extLst>
          </p:cNvPr>
          <p:cNvCxnSpPr>
            <a:cxnSpLocks/>
          </p:cNvCxnSpPr>
          <p:nvPr/>
        </p:nvCxnSpPr>
        <p:spPr>
          <a:xfrm flipV="1">
            <a:off x="4344394" y="2057400"/>
            <a:ext cx="1669906" cy="1066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8FD72AF-D1A6-4F1D-8E8A-806654D1E6C2}"/>
              </a:ext>
            </a:extLst>
          </p:cNvPr>
          <p:cNvCxnSpPr>
            <a:cxnSpLocks/>
          </p:cNvCxnSpPr>
          <p:nvPr/>
        </p:nvCxnSpPr>
        <p:spPr>
          <a:xfrm>
            <a:off x="4344394" y="4322052"/>
            <a:ext cx="16699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110BBA50-B90C-46BE-A110-A016625D2D25}"/>
              </a:ext>
            </a:extLst>
          </p:cNvPr>
          <p:cNvGrpSpPr/>
          <p:nvPr/>
        </p:nvGrpSpPr>
        <p:grpSpPr>
          <a:xfrm>
            <a:off x="6014300" y="1615154"/>
            <a:ext cx="973452" cy="3146282"/>
            <a:chOff x="6077800" y="1615154"/>
            <a:chExt cx="973452" cy="3146282"/>
          </a:xfrm>
        </p:grpSpPr>
        <p:sp>
          <p:nvSpPr>
            <p:cNvPr id="31" name="Rounded Rectangle 83">
              <a:extLst>
                <a:ext uri="{FF2B5EF4-FFF2-40B4-BE49-F238E27FC236}">
                  <a16:creationId xmlns:a16="http://schemas.microsoft.com/office/drawing/2014/main" id="{2DFF44FE-6961-4571-89B2-2666BB525D92}"/>
                </a:ext>
              </a:extLst>
            </p:cNvPr>
            <p:cNvSpPr/>
            <p:nvPr/>
          </p:nvSpPr>
          <p:spPr>
            <a:xfrm>
              <a:off x="6077800" y="1615154"/>
              <a:ext cx="973452" cy="843333"/>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latin typeface="Century Gothic" panose="020B0502020202020204" pitchFamily="34" charset="0"/>
                </a:rPr>
                <a:t>2</a:t>
              </a:r>
            </a:p>
          </p:txBody>
        </p:sp>
        <p:sp>
          <p:nvSpPr>
            <p:cNvPr id="32" name="Rounded Rectangle 85">
              <a:extLst>
                <a:ext uri="{FF2B5EF4-FFF2-40B4-BE49-F238E27FC236}">
                  <a16:creationId xmlns:a16="http://schemas.microsoft.com/office/drawing/2014/main" id="{7B907D18-0839-4C0F-B149-7F6136DF97BA}"/>
                </a:ext>
              </a:extLst>
            </p:cNvPr>
            <p:cNvSpPr/>
            <p:nvPr/>
          </p:nvSpPr>
          <p:spPr>
            <a:xfrm>
              <a:off x="6077800" y="2734267"/>
              <a:ext cx="973452" cy="843333"/>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latin typeface="Century Gothic" panose="020B0502020202020204" pitchFamily="34" charset="0"/>
                </a:rPr>
                <a:t>3</a:t>
              </a:r>
            </a:p>
          </p:txBody>
        </p:sp>
        <p:sp>
          <p:nvSpPr>
            <p:cNvPr id="33" name="Rounded Rectangle 87">
              <a:extLst>
                <a:ext uri="{FF2B5EF4-FFF2-40B4-BE49-F238E27FC236}">
                  <a16:creationId xmlns:a16="http://schemas.microsoft.com/office/drawing/2014/main" id="{B467B12C-49F9-46F2-899B-D2871AA8B665}"/>
                </a:ext>
              </a:extLst>
            </p:cNvPr>
            <p:cNvSpPr/>
            <p:nvPr/>
          </p:nvSpPr>
          <p:spPr>
            <a:xfrm>
              <a:off x="6077800" y="3918103"/>
              <a:ext cx="973452" cy="843333"/>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latin typeface="Century Gothic" panose="020B0502020202020204" pitchFamily="34" charset="0"/>
                </a:rPr>
                <a:t>4</a:t>
              </a:r>
            </a:p>
          </p:txBody>
        </p:sp>
      </p:grpSp>
      <p:grpSp>
        <p:nvGrpSpPr>
          <p:cNvPr id="34" name="Group 33">
            <a:extLst>
              <a:ext uri="{FF2B5EF4-FFF2-40B4-BE49-F238E27FC236}">
                <a16:creationId xmlns:a16="http://schemas.microsoft.com/office/drawing/2014/main" id="{42E4B2A6-C4D1-4777-A2CE-7BA8F385DF41}"/>
              </a:ext>
            </a:extLst>
          </p:cNvPr>
          <p:cNvGrpSpPr/>
          <p:nvPr/>
        </p:nvGrpSpPr>
        <p:grpSpPr>
          <a:xfrm>
            <a:off x="2049047" y="1632872"/>
            <a:ext cx="2295347" cy="3110846"/>
            <a:chOff x="2112547" y="1650590"/>
            <a:chExt cx="2295347" cy="3110846"/>
          </a:xfrm>
        </p:grpSpPr>
        <p:sp>
          <p:nvSpPr>
            <p:cNvPr id="35" name="Rounded Rectangle 14">
              <a:extLst>
                <a:ext uri="{FF2B5EF4-FFF2-40B4-BE49-F238E27FC236}">
                  <a16:creationId xmlns:a16="http://schemas.microsoft.com/office/drawing/2014/main" id="{00ACDC52-EA9D-4D9D-B11A-395A4A014813}"/>
                </a:ext>
              </a:extLst>
            </p:cNvPr>
            <p:cNvSpPr/>
            <p:nvPr/>
          </p:nvSpPr>
          <p:spPr>
            <a:xfrm>
              <a:off x="2112547" y="1650590"/>
              <a:ext cx="2295347" cy="843333"/>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latin typeface="Century Gothic" panose="020B0502020202020204" pitchFamily="34" charset="0"/>
                </a:rPr>
                <a:t>    of 12 is</a:t>
              </a:r>
            </a:p>
          </p:txBody>
        </p:sp>
        <p:sp>
          <p:nvSpPr>
            <p:cNvPr id="36" name="Rounded Rectangle 84">
              <a:extLst>
                <a:ext uri="{FF2B5EF4-FFF2-40B4-BE49-F238E27FC236}">
                  <a16:creationId xmlns:a16="http://schemas.microsoft.com/office/drawing/2014/main" id="{A2443F25-1903-4EA9-9D29-34245C7DBD9B}"/>
                </a:ext>
              </a:extLst>
            </p:cNvPr>
            <p:cNvSpPr/>
            <p:nvPr/>
          </p:nvSpPr>
          <p:spPr>
            <a:xfrm>
              <a:off x="2112547" y="2734268"/>
              <a:ext cx="2295347" cy="843333"/>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latin typeface="Century Gothic" panose="020B0502020202020204" pitchFamily="34" charset="0"/>
                </a:rPr>
                <a:t>   of 8 is</a:t>
              </a:r>
            </a:p>
          </p:txBody>
        </p:sp>
        <p:sp>
          <p:nvSpPr>
            <p:cNvPr id="37" name="Rounded Rectangle 86">
              <a:extLst>
                <a:ext uri="{FF2B5EF4-FFF2-40B4-BE49-F238E27FC236}">
                  <a16:creationId xmlns:a16="http://schemas.microsoft.com/office/drawing/2014/main" id="{8B93934F-4417-4CF4-BB4C-A14EF83D4B8B}"/>
                </a:ext>
              </a:extLst>
            </p:cNvPr>
            <p:cNvSpPr/>
            <p:nvPr/>
          </p:nvSpPr>
          <p:spPr>
            <a:xfrm>
              <a:off x="2112547" y="3918103"/>
              <a:ext cx="2295347" cy="843333"/>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latin typeface="Century Gothic" panose="020B0502020202020204" pitchFamily="34" charset="0"/>
                </a:rPr>
                <a:t>   of 16 is</a:t>
              </a:r>
            </a:p>
          </p:txBody>
        </p:sp>
      </p:grpSp>
      <p:graphicFrame>
        <p:nvGraphicFramePr>
          <p:cNvPr id="38" name="Table 37">
            <a:extLst>
              <a:ext uri="{FF2B5EF4-FFF2-40B4-BE49-F238E27FC236}">
                <a16:creationId xmlns:a16="http://schemas.microsoft.com/office/drawing/2014/main" id="{B6DDAF9E-2439-4299-A544-FAFF87159C7C}"/>
              </a:ext>
            </a:extLst>
          </p:cNvPr>
          <p:cNvGraphicFramePr>
            <a:graphicFrameLocks noGrp="1"/>
          </p:cNvGraphicFramePr>
          <p:nvPr>
            <p:extLst>
              <p:ext uri="{D42A27DB-BD31-4B8C-83A1-F6EECF244321}">
                <p14:modId xmlns:p14="http://schemas.microsoft.com/office/powerpoint/2010/main" val="1594593305"/>
              </p:ext>
            </p:extLst>
          </p:nvPr>
        </p:nvGraphicFramePr>
        <p:xfrm>
          <a:off x="2490000" y="1716754"/>
          <a:ext cx="360000" cy="72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069062078"/>
                    </a:ext>
                  </a:extLst>
                </a:gridCol>
              </a:tblGrid>
              <a:tr h="360000">
                <a:tc>
                  <a:txBody>
                    <a:bodyPr/>
                    <a:lstStyle/>
                    <a:p>
                      <a:pPr algn="ctr"/>
                      <a:r>
                        <a:rPr lang="en-GB" sz="2000" b="1" dirty="0">
                          <a:solidFill>
                            <a:schemeClr val="tx1"/>
                          </a:solidFill>
                          <a:latin typeface="Century Gothic" panose="020B0502020202020204" pitchFamily="34" charset="0"/>
                        </a:rPr>
                        <a:t>1</a:t>
                      </a:r>
                    </a:p>
                  </a:txBody>
                  <a:tcPr marL="0" marR="0" marT="0" marB="0" anchor="b">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3800799"/>
                  </a:ext>
                </a:extLst>
              </a:tr>
              <a:tr h="360000">
                <a:tc>
                  <a:txBody>
                    <a:bodyPr/>
                    <a:lstStyle/>
                    <a:p>
                      <a:pPr algn="ctr"/>
                      <a:r>
                        <a:rPr lang="en-GB" sz="2000" b="1" dirty="0">
                          <a:solidFill>
                            <a:schemeClr val="tx1"/>
                          </a:solidFill>
                          <a:latin typeface="Century Gothic" panose="020B0502020202020204" pitchFamily="34" charset="0"/>
                        </a:rPr>
                        <a:t>4</a:t>
                      </a:r>
                    </a:p>
                  </a:txBody>
                  <a:tcPr marL="0" marR="0" marT="0" marB="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5670784"/>
                  </a:ext>
                </a:extLst>
              </a:tr>
            </a:tbl>
          </a:graphicData>
        </a:graphic>
      </p:graphicFrame>
      <p:graphicFrame>
        <p:nvGraphicFramePr>
          <p:cNvPr id="39" name="Table 38">
            <a:extLst>
              <a:ext uri="{FF2B5EF4-FFF2-40B4-BE49-F238E27FC236}">
                <a16:creationId xmlns:a16="http://schemas.microsoft.com/office/drawing/2014/main" id="{BB79281A-AEB6-44F5-A674-8049DA4FC824}"/>
              </a:ext>
            </a:extLst>
          </p:cNvPr>
          <p:cNvGraphicFramePr>
            <a:graphicFrameLocks noGrp="1"/>
          </p:cNvGraphicFramePr>
          <p:nvPr>
            <p:extLst>
              <p:ext uri="{D42A27DB-BD31-4B8C-83A1-F6EECF244321}">
                <p14:modId xmlns:p14="http://schemas.microsoft.com/office/powerpoint/2010/main" val="1522384003"/>
              </p:ext>
            </p:extLst>
          </p:nvPr>
        </p:nvGraphicFramePr>
        <p:xfrm>
          <a:off x="2451900" y="2797414"/>
          <a:ext cx="360000" cy="72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069062078"/>
                    </a:ext>
                  </a:extLst>
                </a:gridCol>
              </a:tblGrid>
              <a:tr h="360000">
                <a:tc>
                  <a:txBody>
                    <a:bodyPr/>
                    <a:lstStyle/>
                    <a:p>
                      <a:pPr algn="ctr"/>
                      <a:r>
                        <a:rPr lang="en-GB" sz="2000" b="1" dirty="0">
                          <a:solidFill>
                            <a:schemeClr val="tx1"/>
                          </a:solidFill>
                          <a:latin typeface="Century Gothic" panose="020B0502020202020204" pitchFamily="34" charset="0"/>
                        </a:rPr>
                        <a:t>1</a:t>
                      </a:r>
                    </a:p>
                  </a:txBody>
                  <a:tcPr marL="0" marR="0" marT="0" marB="0" anchor="b">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3800799"/>
                  </a:ext>
                </a:extLst>
              </a:tr>
              <a:tr h="360000">
                <a:tc>
                  <a:txBody>
                    <a:bodyPr/>
                    <a:lstStyle/>
                    <a:p>
                      <a:pPr algn="ctr"/>
                      <a:r>
                        <a:rPr lang="en-GB" sz="2000" b="1" dirty="0">
                          <a:solidFill>
                            <a:schemeClr val="tx1"/>
                          </a:solidFill>
                          <a:latin typeface="Century Gothic" panose="020B0502020202020204" pitchFamily="34" charset="0"/>
                        </a:rPr>
                        <a:t>4</a:t>
                      </a:r>
                    </a:p>
                  </a:txBody>
                  <a:tcPr marL="0" marR="0" marT="0" marB="0">
                    <a:lnL w="12700" cmpd="sng">
                      <a:noFill/>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5670784"/>
                  </a:ext>
                </a:extLst>
              </a:tr>
            </a:tbl>
          </a:graphicData>
        </a:graphic>
      </p:graphicFrame>
      <p:graphicFrame>
        <p:nvGraphicFramePr>
          <p:cNvPr id="40" name="Table 39">
            <a:extLst>
              <a:ext uri="{FF2B5EF4-FFF2-40B4-BE49-F238E27FC236}">
                <a16:creationId xmlns:a16="http://schemas.microsoft.com/office/drawing/2014/main" id="{3C89AF22-8298-4A55-BDBA-D9CCC5208734}"/>
              </a:ext>
            </a:extLst>
          </p:cNvPr>
          <p:cNvGraphicFramePr>
            <a:graphicFrameLocks noGrp="1"/>
          </p:cNvGraphicFramePr>
          <p:nvPr>
            <p:extLst>
              <p:ext uri="{D42A27DB-BD31-4B8C-83A1-F6EECF244321}">
                <p14:modId xmlns:p14="http://schemas.microsoft.com/office/powerpoint/2010/main" val="2130243398"/>
              </p:ext>
            </p:extLst>
          </p:nvPr>
        </p:nvGraphicFramePr>
        <p:xfrm>
          <a:off x="2464600" y="3930691"/>
          <a:ext cx="360000" cy="823016"/>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069062078"/>
                    </a:ext>
                  </a:extLst>
                </a:gridCol>
              </a:tblGrid>
              <a:tr h="360000">
                <a:tc>
                  <a:txBody>
                    <a:bodyPr/>
                    <a:lstStyle/>
                    <a:p>
                      <a:pPr algn="ctr"/>
                      <a:r>
                        <a:rPr lang="en-GB" sz="2000" b="1" dirty="0">
                          <a:solidFill>
                            <a:schemeClr val="tx1"/>
                          </a:solidFill>
                          <a:latin typeface="Century Gothic" panose="020B0502020202020204" pitchFamily="34" charset="0"/>
                        </a:rPr>
                        <a:t>1</a:t>
                      </a:r>
                    </a:p>
                  </a:txBody>
                  <a:tcPr marL="0" marR="0" marT="0" marB="0" anchor="b">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3800799"/>
                  </a:ext>
                </a:extLst>
              </a:tr>
              <a:tr h="463016">
                <a:tc>
                  <a:txBody>
                    <a:bodyPr/>
                    <a:lstStyle/>
                    <a:p>
                      <a:pPr algn="ctr"/>
                      <a:r>
                        <a:rPr lang="en-GB" sz="2000" b="1" dirty="0">
                          <a:solidFill>
                            <a:schemeClr val="tx1"/>
                          </a:solidFill>
                          <a:latin typeface="Century Gothic" panose="020B0502020202020204" pitchFamily="34" charset="0"/>
                        </a:rPr>
                        <a:t>4</a:t>
                      </a:r>
                    </a:p>
                  </a:txBody>
                  <a:tcPr marL="0" marR="0" marT="0" marB="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5670784"/>
                  </a:ext>
                </a:extLst>
              </a:tr>
            </a:tbl>
          </a:graphicData>
        </a:graphic>
      </p:graphicFrame>
      <p:sp>
        <p:nvSpPr>
          <p:cNvPr id="21" name="TextBox 20">
            <a:extLst>
              <a:ext uri="{FF2B5EF4-FFF2-40B4-BE49-F238E27FC236}">
                <a16:creationId xmlns:a16="http://schemas.microsoft.com/office/drawing/2014/main" id="{A009A9C5-7A4F-4E61-90DF-AE1A3704317C}"/>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Y2</a:t>
            </a:r>
          </a:p>
        </p:txBody>
      </p:sp>
    </p:spTree>
    <p:extLst>
      <p:ext uri="{BB962C8B-B14F-4D97-AF65-F5344CB8AC3E}">
        <p14:creationId xmlns:p14="http://schemas.microsoft.com/office/powerpoint/2010/main" val="3719424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Lydia thinks she has coloured in one quarter of the cubes. Is she right?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 How do you know?</a:t>
            </a:r>
          </a:p>
          <a:p>
            <a:pPr algn="ctr"/>
            <a:endParaRPr lang="en-GB" sz="2000" b="1" dirty="0">
              <a:solidFill>
                <a:schemeClr val="tx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166D1EB7-A67C-4E4E-81E9-B438020225C8}"/>
              </a:ext>
            </a:extLst>
          </p:cNvPr>
          <p:cNvGraphicFramePr>
            <a:graphicFrameLocks noGrp="1"/>
          </p:cNvGraphicFramePr>
          <p:nvPr>
            <p:extLst/>
          </p:nvPr>
        </p:nvGraphicFramePr>
        <p:xfrm>
          <a:off x="2372768" y="1873018"/>
          <a:ext cx="4398464" cy="2455212"/>
        </p:xfrm>
        <a:graphic>
          <a:graphicData uri="http://schemas.openxmlformats.org/drawingml/2006/table">
            <a:tbl>
              <a:tblPr firstRow="1" bandRow="1">
                <a:tableStyleId>{5940675A-B579-460E-94D1-54222C63F5DA}</a:tableStyleId>
              </a:tblPr>
              <a:tblGrid>
                <a:gridCol w="1099616">
                  <a:extLst>
                    <a:ext uri="{9D8B030D-6E8A-4147-A177-3AD203B41FA5}">
                      <a16:colId xmlns:a16="http://schemas.microsoft.com/office/drawing/2014/main" val="40626161"/>
                    </a:ext>
                  </a:extLst>
                </a:gridCol>
                <a:gridCol w="1099616">
                  <a:extLst>
                    <a:ext uri="{9D8B030D-6E8A-4147-A177-3AD203B41FA5}">
                      <a16:colId xmlns:a16="http://schemas.microsoft.com/office/drawing/2014/main" val="957015806"/>
                    </a:ext>
                  </a:extLst>
                </a:gridCol>
                <a:gridCol w="1099616">
                  <a:extLst>
                    <a:ext uri="{9D8B030D-6E8A-4147-A177-3AD203B41FA5}">
                      <a16:colId xmlns:a16="http://schemas.microsoft.com/office/drawing/2014/main" val="2040865181"/>
                    </a:ext>
                  </a:extLst>
                </a:gridCol>
                <a:gridCol w="1099616">
                  <a:extLst>
                    <a:ext uri="{9D8B030D-6E8A-4147-A177-3AD203B41FA5}">
                      <a16:colId xmlns:a16="http://schemas.microsoft.com/office/drawing/2014/main" val="3580380869"/>
                    </a:ext>
                  </a:extLst>
                </a:gridCol>
              </a:tblGrid>
              <a:tr h="818404">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2788896"/>
                  </a:ext>
                </a:extLst>
              </a:tr>
              <a:tr h="818404">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837410"/>
                  </a:ext>
                </a:extLst>
              </a:tr>
              <a:tr h="818404">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311287717"/>
                  </a:ext>
                </a:extLst>
              </a:tr>
            </a:tbl>
          </a:graphicData>
        </a:graphic>
      </p:graphicFrame>
      <p:sp>
        <p:nvSpPr>
          <p:cNvPr id="9" name="TextBox 8">
            <a:extLst>
              <a:ext uri="{FF2B5EF4-FFF2-40B4-BE49-F238E27FC236}">
                <a16:creationId xmlns:a16="http://schemas.microsoft.com/office/drawing/2014/main" id="{A1D93D18-C249-4B0B-8B55-551435ED74AC}"/>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Y1</a:t>
            </a:r>
          </a:p>
        </p:txBody>
      </p:sp>
    </p:spTree>
    <p:extLst>
      <p:ext uri="{BB962C8B-B14F-4D97-AF65-F5344CB8AC3E}">
        <p14:creationId xmlns:p14="http://schemas.microsoft.com/office/powerpoint/2010/main" val="251897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Lydia thinks she has coloured in one quarter of the cubes. Is she right?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 How do you know?</a:t>
            </a: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Lydia is wrong because…</a:t>
            </a:r>
            <a:endParaRPr lang="en-GB" sz="2800" dirty="0">
              <a:solidFill>
                <a:schemeClr val="tx1"/>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166D1EB7-A67C-4E4E-81E9-B438020225C8}"/>
              </a:ext>
            </a:extLst>
          </p:cNvPr>
          <p:cNvGraphicFramePr>
            <a:graphicFrameLocks noGrp="1"/>
          </p:cNvGraphicFramePr>
          <p:nvPr>
            <p:extLst/>
          </p:nvPr>
        </p:nvGraphicFramePr>
        <p:xfrm>
          <a:off x="2372768" y="1873018"/>
          <a:ext cx="4398464" cy="2455212"/>
        </p:xfrm>
        <a:graphic>
          <a:graphicData uri="http://schemas.openxmlformats.org/drawingml/2006/table">
            <a:tbl>
              <a:tblPr firstRow="1" bandRow="1">
                <a:tableStyleId>{5940675A-B579-460E-94D1-54222C63F5DA}</a:tableStyleId>
              </a:tblPr>
              <a:tblGrid>
                <a:gridCol w="1099616">
                  <a:extLst>
                    <a:ext uri="{9D8B030D-6E8A-4147-A177-3AD203B41FA5}">
                      <a16:colId xmlns:a16="http://schemas.microsoft.com/office/drawing/2014/main" val="40626161"/>
                    </a:ext>
                  </a:extLst>
                </a:gridCol>
                <a:gridCol w="1099616">
                  <a:extLst>
                    <a:ext uri="{9D8B030D-6E8A-4147-A177-3AD203B41FA5}">
                      <a16:colId xmlns:a16="http://schemas.microsoft.com/office/drawing/2014/main" val="957015806"/>
                    </a:ext>
                  </a:extLst>
                </a:gridCol>
                <a:gridCol w="1099616">
                  <a:extLst>
                    <a:ext uri="{9D8B030D-6E8A-4147-A177-3AD203B41FA5}">
                      <a16:colId xmlns:a16="http://schemas.microsoft.com/office/drawing/2014/main" val="2040865181"/>
                    </a:ext>
                  </a:extLst>
                </a:gridCol>
                <a:gridCol w="1099616">
                  <a:extLst>
                    <a:ext uri="{9D8B030D-6E8A-4147-A177-3AD203B41FA5}">
                      <a16:colId xmlns:a16="http://schemas.microsoft.com/office/drawing/2014/main" val="3580380869"/>
                    </a:ext>
                  </a:extLst>
                </a:gridCol>
              </a:tblGrid>
              <a:tr h="818404">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2788896"/>
                  </a:ext>
                </a:extLst>
              </a:tr>
              <a:tr h="818404">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837410"/>
                  </a:ext>
                </a:extLst>
              </a:tr>
              <a:tr h="818404">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311287717"/>
                  </a:ext>
                </a:extLst>
              </a:tr>
            </a:tbl>
          </a:graphicData>
        </a:graphic>
      </p:graphicFrame>
      <p:sp>
        <p:nvSpPr>
          <p:cNvPr id="9" name="TextBox 8">
            <a:extLst>
              <a:ext uri="{FF2B5EF4-FFF2-40B4-BE49-F238E27FC236}">
                <a16:creationId xmlns:a16="http://schemas.microsoft.com/office/drawing/2014/main" id="{FFCFAAA6-6CCE-42CF-B6FB-ECB8A2C4BB0A}"/>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Y1</a:t>
            </a:r>
          </a:p>
        </p:txBody>
      </p:sp>
    </p:spTree>
    <p:extLst>
      <p:ext uri="{BB962C8B-B14F-4D97-AF65-F5344CB8AC3E}">
        <p14:creationId xmlns:p14="http://schemas.microsoft.com/office/powerpoint/2010/main" val="522784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Lydia thinks she has coloured in one quarter of the cubes. Is she right?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 How do you know?</a:t>
            </a:r>
          </a:p>
          <a:p>
            <a:pPr algn="ctr"/>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Lydia is wrong because there are 12 equal parts and one quarter of 12 is 3. </a:t>
            </a:r>
          </a:p>
          <a:p>
            <a:r>
              <a:rPr lang="en-GB" sz="2000" b="1" dirty="0">
                <a:solidFill>
                  <a:srgbClr val="FF0000"/>
                </a:solidFill>
                <a:latin typeface="Century Gothic" panose="020B0502020202020204" pitchFamily="34" charset="0"/>
              </a:rPr>
              <a:t>She needs to colour 3 parts, not 4.</a:t>
            </a:r>
          </a:p>
          <a:p>
            <a:pPr lvl="0"/>
            <a:endParaRPr lang="en-GB" sz="2800" dirty="0">
              <a:solidFill>
                <a:srgbClr val="E7E6E6">
                  <a:lumMod val="25000"/>
                </a:srgbClr>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166D1EB7-A67C-4E4E-81E9-B438020225C8}"/>
              </a:ext>
            </a:extLst>
          </p:cNvPr>
          <p:cNvGraphicFramePr>
            <a:graphicFrameLocks noGrp="1"/>
          </p:cNvGraphicFramePr>
          <p:nvPr>
            <p:extLst/>
          </p:nvPr>
        </p:nvGraphicFramePr>
        <p:xfrm>
          <a:off x="2372768" y="1873018"/>
          <a:ext cx="4398464" cy="2455212"/>
        </p:xfrm>
        <a:graphic>
          <a:graphicData uri="http://schemas.openxmlformats.org/drawingml/2006/table">
            <a:tbl>
              <a:tblPr firstRow="1" bandRow="1">
                <a:tableStyleId>{5940675A-B579-460E-94D1-54222C63F5DA}</a:tableStyleId>
              </a:tblPr>
              <a:tblGrid>
                <a:gridCol w="1099616">
                  <a:extLst>
                    <a:ext uri="{9D8B030D-6E8A-4147-A177-3AD203B41FA5}">
                      <a16:colId xmlns:a16="http://schemas.microsoft.com/office/drawing/2014/main" val="40626161"/>
                    </a:ext>
                  </a:extLst>
                </a:gridCol>
                <a:gridCol w="1099616">
                  <a:extLst>
                    <a:ext uri="{9D8B030D-6E8A-4147-A177-3AD203B41FA5}">
                      <a16:colId xmlns:a16="http://schemas.microsoft.com/office/drawing/2014/main" val="957015806"/>
                    </a:ext>
                  </a:extLst>
                </a:gridCol>
                <a:gridCol w="1099616">
                  <a:extLst>
                    <a:ext uri="{9D8B030D-6E8A-4147-A177-3AD203B41FA5}">
                      <a16:colId xmlns:a16="http://schemas.microsoft.com/office/drawing/2014/main" val="2040865181"/>
                    </a:ext>
                  </a:extLst>
                </a:gridCol>
                <a:gridCol w="1099616">
                  <a:extLst>
                    <a:ext uri="{9D8B030D-6E8A-4147-A177-3AD203B41FA5}">
                      <a16:colId xmlns:a16="http://schemas.microsoft.com/office/drawing/2014/main" val="3580380869"/>
                    </a:ext>
                  </a:extLst>
                </a:gridCol>
              </a:tblGrid>
              <a:tr h="818404">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2788896"/>
                  </a:ext>
                </a:extLst>
              </a:tr>
              <a:tr h="818404">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837410"/>
                  </a:ext>
                </a:extLst>
              </a:tr>
              <a:tr h="818404">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800" dirty="0"/>
                    </a:p>
                  </a:txBody>
                  <a:tcPr marL="143379" marR="143379" marT="71689" marB="716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311287717"/>
                  </a:ext>
                </a:extLst>
              </a:tr>
            </a:tbl>
          </a:graphicData>
        </a:graphic>
      </p:graphicFrame>
      <p:sp>
        <p:nvSpPr>
          <p:cNvPr id="9" name="TextBox 8">
            <a:extLst>
              <a:ext uri="{FF2B5EF4-FFF2-40B4-BE49-F238E27FC236}">
                <a16:creationId xmlns:a16="http://schemas.microsoft.com/office/drawing/2014/main" id="{BD6513A5-035E-4035-B53B-F2768E7B4274}"/>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Y1</a:t>
            </a:r>
          </a:p>
        </p:txBody>
      </p:sp>
    </p:spTree>
    <p:extLst>
      <p:ext uri="{BB962C8B-B14F-4D97-AF65-F5344CB8AC3E}">
        <p14:creationId xmlns:p14="http://schemas.microsoft.com/office/powerpoint/2010/main" val="473039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35" name="Picture 34">
            <a:extLst>
              <a:ext uri="{FF2B5EF4-FFF2-40B4-BE49-F238E27FC236}">
                <a16:creationId xmlns:a16="http://schemas.microsoft.com/office/drawing/2014/main" id="{96FECEE1-253D-425A-87C7-FE2188684A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37" name="Rectangle 36">
            <a:extLst>
              <a:ext uri="{FF2B5EF4-FFF2-40B4-BE49-F238E27FC236}">
                <a16:creationId xmlns:a16="http://schemas.microsoft.com/office/drawing/2014/main" id="{8E6E1613-B2C7-484E-BBF1-33C432D2C84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Pirate Polly wants to put one quarter of her gems in her treasure chest.</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What mistake is Pirate Polly making?</a:t>
            </a:r>
          </a:p>
          <a:p>
            <a:endParaRPr lang="en-GB" sz="2800" dirty="0">
              <a:solidFill>
                <a:schemeClr val="tx1"/>
              </a:solidFill>
              <a:latin typeface="SassoonCRInfantMedium" panose="02000603020000020003" pitchFamily="2" charset="0"/>
            </a:endParaRPr>
          </a:p>
        </p:txBody>
      </p:sp>
      <p:sp>
        <p:nvSpPr>
          <p:cNvPr id="36" name="Speech Bubble: Rectangle with Corners Rounded 35">
            <a:extLst>
              <a:ext uri="{FF2B5EF4-FFF2-40B4-BE49-F238E27FC236}">
                <a16:creationId xmlns:a16="http://schemas.microsoft.com/office/drawing/2014/main" id="{48CEFC18-9D5D-4C91-8AB7-7599AAD6E96B}"/>
              </a:ext>
            </a:extLst>
          </p:cNvPr>
          <p:cNvSpPr/>
          <p:nvPr/>
        </p:nvSpPr>
        <p:spPr>
          <a:xfrm>
            <a:off x="2559744" y="1911541"/>
            <a:ext cx="5618254" cy="1064801"/>
          </a:xfrm>
          <a:prstGeom prst="wedgeRoundRectCallout">
            <a:avLst>
              <a:gd name="adj1" fmla="val -57231"/>
              <a:gd name="adj2" fmla="val 30783"/>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2800" b="1" dirty="0">
                <a:latin typeface="Century Gothic" panose="020B0502020202020204" pitchFamily="34" charset="0"/>
              </a:rPr>
              <a:t>I’m going to put 4 of these gems in my treasure chest.</a:t>
            </a:r>
          </a:p>
        </p:txBody>
      </p:sp>
      <p:sp>
        <p:nvSpPr>
          <p:cNvPr id="9" name="TextBox 8">
            <a:extLst>
              <a:ext uri="{FF2B5EF4-FFF2-40B4-BE49-F238E27FC236}">
                <a16:creationId xmlns:a16="http://schemas.microsoft.com/office/drawing/2014/main" id="{C72C37DB-6303-40C8-8A8A-1980129DF6E9}"/>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Y1</a:t>
            </a:r>
          </a:p>
        </p:txBody>
      </p:sp>
    </p:spTree>
    <p:extLst>
      <p:ext uri="{BB962C8B-B14F-4D97-AF65-F5344CB8AC3E}">
        <p14:creationId xmlns:p14="http://schemas.microsoft.com/office/powerpoint/2010/main" val="4152031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35" name="Picture 34">
            <a:extLst>
              <a:ext uri="{FF2B5EF4-FFF2-40B4-BE49-F238E27FC236}">
                <a16:creationId xmlns:a16="http://schemas.microsoft.com/office/drawing/2014/main" id="{96FECEE1-253D-425A-87C7-FE2188684A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37" name="Rectangle 36">
            <a:extLst>
              <a:ext uri="{FF2B5EF4-FFF2-40B4-BE49-F238E27FC236}">
                <a16:creationId xmlns:a16="http://schemas.microsoft.com/office/drawing/2014/main" id="{8E6E1613-B2C7-484E-BBF1-33C432D2C84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Pirate Polly wants to put one quarter of her gems in her treasure chest.</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What mistake is Pirate Polly making?</a:t>
            </a:r>
          </a:p>
          <a:p>
            <a:r>
              <a:rPr lang="en-GB" sz="2000" b="1" dirty="0">
                <a:solidFill>
                  <a:schemeClr val="tx1"/>
                </a:solidFill>
                <a:latin typeface="Century Gothic" panose="020B0502020202020204" pitchFamily="34" charset="0"/>
              </a:rPr>
              <a:t>Polly has confused quarters as…</a:t>
            </a:r>
          </a:p>
          <a:p>
            <a:endParaRPr lang="en-GB" sz="2000" b="1" dirty="0">
              <a:solidFill>
                <a:schemeClr val="tx1"/>
              </a:solidFill>
              <a:latin typeface="Century Gothic" panose="020B0502020202020204" pitchFamily="34" charset="0"/>
            </a:endParaRPr>
          </a:p>
          <a:p>
            <a:endParaRPr lang="en-GB" sz="2800" dirty="0">
              <a:solidFill>
                <a:schemeClr val="tx1"/>
              </a:solidFill>
              <a:latin typeface="SassoonCRInfantMedium" panose="02000603020000020003" pitchFamily="2" charset="0"/>
            </a:endParaRPr>
          </a:p>
        </p:txBody>
      </p:sp>
      <p:sp>
        <p:nvSpPr>
          <p:cNvPr id="36" name="Speech Bubble: Rectangle with Corners Rounded 35">
            <a:extLst>
              <a:ext uri="{FF2B5EF4-FFF2-40B4-BE49-F238E27FC236}">
                <a16:creationId xmlns:a16="http://schemas.microsoft.com/office/drawing/2014/main" id="{48CEFC18-9D5D-4C91-8AB7-7599AAD6E96B}"/>
              </a:ext>
            </a:extLst>
          </p:cNvPr>
          <p:cNvSpPr/>
          <p:nvPr/>
        </p:nvSpPr>
        <p:spPr>
          <a:xfrm>
            <a:off x="2559744" y="1911541"/>
            <a:ext cx="5618254" cy="1064801"/>
          </a:xfrm>
          <a:prstGeom prst="wedgeRoundRectCallout">
            <a:avLst>
              <a:gd name="adj1" fmla="val -57231"/>
              <a:gd name="adj2" fmla="val 30783"/>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2800" b="1" dirty="0">
                <a:latin typeface="Century Gothic" panose="020B0502020202020204" pitchFamily="34" charset="0"/>
              </a:rPr>
              <a:t>I’m going to put 4 of these gems in my treasure chest.</a:t>
            </a:r>
          </a:p>
        </p:txBody>
      </p:sp>
      <p:sp>
        <p:nvSpPr>
          <p:cNvPr id="9" name="TextBox 8">
            <a:extLst>
              <a:ext uri="{FF2B5EF4-FFF2-40B4-BE49-F238E27FC236}">
                <a16:creationId xmlns:a16="http://schemas.microsoft.com/office/drawing/2014/main" id="{025E0631-8E23-42FA-A115-9942161075C7}"/>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Y1</a:t>
            </a:r>
          </a:p>
        </p:txBody>
      </p:sp>
    </p:spTree>
    <p:extLst>
      <p:ext uri="{BB962C8B-B14F-4D97-AF65-F5344CB8AC3E}">
        <p14:creationId xmlns:p14="http://schemas.microsoft.com/office/powerpoint/2010/main" val="3694225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35" name="Picture 34">
            <a:extLst>
              <a:ext uri="{FF2B5EF4-FFF2-40B4-BE49-F238E27FC236}">
                <a16:creationId xmlns:a16="http://schemas.microsoft.com/office/drawing/2014/main" id="{96FECEE1-253D-425A-87C7-FE2188684A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37" name="Rectangle 36">
            <a:extLst>
              <a:ext uri="{FF2B5EF4-FFF2-40B4-BE49-F238E27FC236}">
                <a16:creationId xmlns:a16="http://schemas.microsoft.com/office/drawing/2014/main" id="{8E6E1613-B2C7-484E-BBF1-33C432D2C84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Pirate Polly wants to put one quarter of her gems in her treasure chest.</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What mistake is Pirate Polly making?</a:t>
            </a:r>
          </a:p>
          <a:p>
            <a:r>
              <a:rPr lang="en-GB" sz="2000" b="1" dirty="0">
                <a:solidFill>
                  <a:srgbClr val="FF0000"/>
                </a:solidFill>
                <a:latin typeface="Century Gothic" panose="020B0502020202020204" pitchFamily="34" charset="0"/>
              </a:rPr>
              <a:t>Polly has confused quarters as always being 4 because there are 4 parts, but she has got 20 gems.</a:t>
            </a:r>
          </a:p>
          <a:p>
            <a:r>
              <a:rPr lang="en-GB" sz="2000" b="1" dirty="0">
                <a:solidFill>
                  <a:srgbClr val="FF0000"/>
                </a:solidFill>
                <a:latin typeface="Century Gothic" panose="020B0502020202020204" pitchFamily="34" charset="0"/>
              </a:rPr>
              <a:t>A quarter of 20 is 5.</a:t>
            </a:r>
          </a:p>
          <a:p>
            <a:endParaRPr lang="en-GB" sz="2800" dirty="0">
              <a:solidFill>
                <a:schemeClr val="tx1"/>
              </a:solidFill>
              <a:latin typeface="SassoonCRInfantMedium" panose="02000603020000020003" pitchFamily="2" charset="0"/>
            </a:endParaRPr>
          </a:p>
        </p:txBody>
      </p:sp>
      <p:sp>
        <p:nvSpPr>
          <p:cNvPr id="36" name="Speech Bubble: Rectangle with Corners Rounded 35">
            <a:extLst>
              <a:ext uri="{FF2B5EF4-FFF2-40B4-BE49-F238E27FC236}">
                <a16:creationId xmlns:a16="http://schemas.microsoft.com/office/drawing/2014/main" id="{48CEFC18-9D5D-4C91-8AB7-7599AAD6E96B}"/>
              </a:ext>
            </a:extLst>
          </p:cNvPr>
          <p:cNvSpPr/>
          <p:nvPr/>
        </p:nvSpPr>
        <p:spPr>
          <a:xfrm>
            <a:off x="2559744" y="1911541"/>
            <a:ext cx="5618254" cy="1064801"/>
          </a:xfrm>
          <a:prstGeom prst="wedgeRoundRectCallout">
            <a:avLst>
              <a:gd name="adj1" fmla="val -57231"/>
              <a:gd name="adj2" fmla="val 30783"/>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2800" b="1" dirty="0">
                <a:latin typeface="Century Gothic" panose="020B0502020202020204" pitchFamily="34" charset="0"/>
              </a:rPr>
              <a:t>I’m going to put 4 of these gems in my treasure chest.</a:t>
            </a:r>
          </a:p>
        </p:txBody>
      </p:sp>
      <p:sp>
        <p:nvSpPr>
          <p:cNvPr id="9" name="TextBox 8">
            <a:extLst>
              <a:ext uri="{FF2B5EF4-FFF2-40B4-BE49-F238E27FC236}">
                <a16:creationId xmlns:a16="http://schemas.microsoft.com/office/drawing/2014/main" id="{78F850B1-81ED-4999-B704-79FEB19DB43A}"/>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Y1</a:t>
            </a:r>
          </a:p>
        </p:txBody>
      </p:sp>
    </p:spTree>
    <p:extLst>
      <p:ext uri="{BB962C8B-B14F-4D97-AF65-F5344CB8AC3E}">
        <p14:creationId xmlns:p14="http://schemas.microsoft.com/office/powerpoint/2010/main" val="1505693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different ways can you shade one quarter of the shapes?</a:t>
            </a:r>
          </a:p>
          <a:p>
            <a:pPr algn="ctr"/>
            <a:endParaRPr lang="en-GB" sz="2000" b="1" dirty="0">
              <a:solidFill>
                <a:schemeClr val="tx1"/>
              </a:solidFill>
              <a:latin typeface="Century Gothic" panose="020B0502020202020204" pitchFamily="34" charset="0"/>
            </a:endParaRPr>
          </a:p>
          <a:p>
            <a:pPr algn="ctr"/>
            <a:endParaRPr lang="en-GB" sz="2800" dirty="0">
              <a:solidFill>
                <a:schemeClr val="tx1"/>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9664A072-9797-40A1-9966-4D4B20AAC98B}"/>
              </a:ext>
            </a:extLst>
          </p:cNvPr>
          <p:cNvGraphicFramePr>
            <a:graphicFrameLocks noGrp="1"/>
          </p:cNvGraphicFramePr>
          <p:nvPr>
            <p:extLst/>
          </p:nvPr>
        </p:nvGraphicFramePr>
        <p:xfrm>
          <a:off x="882000" y="2638964"/>
          <a:ext cx="1872000" cy="2880000"/>
        </p:xfrm>
        <a:graphic>
          <a:graphicData uri="http://schemas.openxmlformats.org/drawingml/2006/table">
            <a:tbl>
              <a:tblPr firstRow="1" bandRow="1">
                <a:tableStyleId>{5940675A-B579-460E-94D1-54222C63F5DA}</a:tableStyleId>
              </a:tblPr>
              <a:tblGrid>
                <a:gridCol w="468000">
                  <a:extLst>
                    <a:ext uri="{9D8B030D-6E8A-4147-A177-3AD203B41FA5}">
                      <a16:colId xmlns:a16="http://schemas.microsoft.com/office/drawing/2014/main" val="3868230686"/>
                    </a:ext>
                  </a:extLst>
                </a:gridCol>
                <a:gridCol w="468000">
                  <a:extLst>
                    <a:ext uri="{9D8B030D-6E8A-4147-A177-3AD203B41FA5}">
                      <a16:colId xmlns:a16="http://schemas.microsoft.com/office/drawing/2014/main" val="2766504180"/>
                    </a:ext>
                  </a:extLst>
                </a:gridCol>
                <a:gridCol w="468000">
                  <a:extLst>
                    <a:ext uri="{9D8B030D-6E8A-4147-A177-3AD203B41FA5}">
                      <a16:colId xmlns:a16="http://schemas.microsoft.com/office/drawing/2014/main" val="1200118901"/>
                    </a:ext>
                  </a:extLst>
                </a:gridCol>
                <a:gridCol w="468000">
                  <a:extLst>
                    <a:ext uri="{9D8B030D-6E8A-4147-A177-3AD203B41FA5}">
                      <a16:colId xmlns:a16="http://schemas.microsoft.com/office/drawing/2014/main" val="1208577125"/>
                    </a:ext>
                  </a:extLst>
                </a:gridCol>
              </a:tblGrid>
              <a:tr h="57600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131352512"/>
                  </a:ext>
                </a:extLst>
              </a:tr>
              <a:tr h="57600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2284336775"/>
                  </a:ext>
                </a:extLst>
              </a:tr>
              <a:tr h="57600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2463428658"/>
                  </a:ext>
                </a:extLst>
              </a:tr>
              <a:tr h="576000">
                <a:tc>
                  <a:txBody>
                    <a:bodyPr/>
                    <a:lstStyle/>
                    <a:p>
                      <a:endParaRPr lang="en-GB" dirty="0"/>
                    </a:p>
                  </a:txBody>
                  <a:tcPr>
                    <a:solidFill>
                      <a:schemeClr val="bg1"/>
                    </a:solidFill>
                  </a:tcPr>
                </a:tc>
                <a:tc>
                  <a:txBody>
                    <a:bodyPr/>
                    <a:lstStyle/>
                    <a:p>
                      <a:endParaRPr lang="en-GB"/>
                    </a:p>
                  </a:txBody>
                  <a:tcPr>
                    <a:solidFill>
                      <a:schemeClr val="bg1"/>
                    </a:solidFill>
                  </a:tcPr>
                </a:tc>
                <a:tc>
                  <a:txBody>
                    <a:bodyPr/>
                    <a:lstStyle/>
                    <a:p>
                      <a:endParaRPr lang="en-GB" dirty="0"/>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2086671380"/>
                  </a:ext>
                </a:extLst>
              </a:tr>
              <a:tr h="576000">
                <a:tc>
                  <a:txBody>
                    <a:bodyPr/>
                    <a:lstStyle/>
                    <a:p>
                      <a:endParaRPr lang="en-GB" dirty="0"/>
                    </a:p>
                  </a:txBody>
                  <a:tcPr>
                    <a:solidFill>
                      <a:schemeClr val="bg1"/>
                    </a:solidFill>
                  </a:tcPr>
                </a:tc>
                <a:tc>
                  <a:txBody>
                    <a:bodyPr/>
                    <a:lstStyle/>
                    <a:p>
                      <a:endParaRPr lang="en-GB"/>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742166079"/>
                  </a:ext>
                </a:extLst>
              </a:tr>
            </a:tbl>
          </a:graphicData>
        </a:graphic>
      </p:graphicFrame>
      <p:graphicFrame>
        <p:nvGraphicFramePr>
          <p:cNvPr id="9" name="Table 8">
            <a:extLst>
              <a:ext uri="{FF2B5EF4-FFF2-40B4-BE49-F238E27FC236}">
                <a16:creationId xmlns:a16="http://schemas.microsoft.com/office/drawing/2014/main" id="{B172C75D-1232-4FE6-B7F3-4401F31051FE}"/>
              </a:ext>
            </a:extLst>
          </p:cNvPr>
          <p:cNvGraphicFramePr>
            <a:graphicFrameLocks noGrp="1"/>
          </p:cNvGraphicFramePr>
          <p:nvPr>
            <p:extLst/>
          </p:nvPr>
        </p:nvGraphicFramePr>
        <p:xfrm>
          <a:off x="3636000" y="2638964"/>
          <a:ext cx="1872000" cy="2880000"/>
        </p:xfrm>
        <a:graphic>
          <a:graphicData uri="http://schemas.openxmlformats.org/drawingml/2006/table">
            <a:tbl>
              <a:tblPr firstRow="1" bandRow="1">
                <a:tableStyleId>{5940675A-B579-460E-94D1-54222C63F5DA}</a:tableStyleId>
              </a:tblPr>
              <a:tblGrid>
                <a:gridCol w="468000">
                  <a:extLst>
                    <a:ext uri="{9D8B030D-6E8A-4147-A177-3AD203B41FA5}">
                      <a16:colId xmlns:a16="http://schemas.microsoft.com/office/drawing/2014/main" val="3868230686"/>
                    </a:ext>
                  </a:extLst>
                </a:gridCol>
                <a:gridCol w="468000">
                  <a:extLst>
                    <a:ext uri="{9D8B030D-6E8A-4147-A177-3AD203B41FA5}">
                      <a16:colId xmlns:a16="http://schemas.microsoft.com/office/drawing/2014/main" val="2766504180"/>
                    </a:ext>
                  </a:extLst>
                </a:gridCol>
                <a:gridCol w="468000">
                  <a:extLst>
                    <a:ext uri="{9D8B030D-6E8A-4147-A177-3AD203B41FA5}">
                      <a16:colId xmlns:a16="http://schemas.microsoft.com/office/drawing/2014/main" val="1200118901"/>
                    </a:ext>
                  </a:extLst>
                </a:gridCol>
                <a:gridCol w="468000">
                  <a:extLst>
                    <a:ext uri="{9D8B030D-6E8A-4147-A177-3AD203B41FA5}">
                      <a16:colId xmlns:a16="http://schemas.microsoft.com/office/drawing/2014/main" val="1208577125"/>
                    </a:ext>
                  </a:extLst>
                </a:gridCol>
              </a:tblGrid>
              <a:tr h="57600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131352512"/>
                  </a:ext>
                </a:extLst>
              </a:tr>
              <a:tr h="57600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2284336775"/>
                  </a:ext>
                </a:extLst>
              </a:tr>
              <a:tr h="57600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2463428658"/>
                  </a:ext>
                </a:extLst>
              </a:tr>
              <a:tr h="57600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086671380"/>
                  </a:ext>
                </a:extLst>
              </a:tr>
              <a:tr h="57600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742166079"/>
                  </a:ext>
                </a:extLst>
              </a:tr>
            </a:tbl>
          </a:graphicData>
        </a:graphic>
      </p:graphicFrame>
      <p:graphicFrame>
        <p:nvGraphicFramePr>
          <p:cNvPr id="10" name="Table 9">
            <a:extLst>
              <a:ext uri="{FF2B5EF4-FFF2-40B4-BE49-F238E27FC236}">
                <a16:creationId xmlns:a16="http://schemas.microsoft.com/office/drawing/2014/main" id="{2551944E-33A6-4B8E-AEBA-135FC288D47C}"/>
              </a:ext>
            </a:extLst>
          </p:cNvPr>
          <p:cNvGraphicFramePr>
            <a:graphicFrameLocks noGrp="1"/>
          </p:cNvGraphicFramePr>
          <p:nvPr>
            <p:extLst/>
          </p:nvPr>
        </p:nvGraphicFramePr>
        <p:xfrm>
          <a:off x="6390000" y="2638964"/>
          <a:ext cx="1872000" cy="2880000"/>
        </p:xfrm>
        <a:graphic>
          <a:graphicData uri="http://schemas.openxmlformats.org/drawingml/2006/table">
            <a:tbl>
              <a:tblPr firstRow="1" bandRow="1">
                <a:tableStyleId>{5940675A-B579-460E-94D1-54222C63F5DA}</a:tableStyleId>
              </a:tblPr>
              <a:tblGrid>
                <a:gridCol w="468000">
                  <a:extLst>
                    <a:ext uri="{9D8B030D-6E8A-4147-A177-3AD203B41FA5}">
                      <a16:colId xmlns:a16="http://schemas.microsoft.com/office/drawing/2014/main" val="3868230686"/>
                    </a:ext>
                  </a:extLst>
                </a:gridCol>
                <a:gridCol w="468000">
                  <a:extLst>
                    <a:ext uri="{9D8B030D-6E8A-4147-A177-3AD203B41FA5}">
                      <a16:colId xmlns:a16="http://schemas.microsoft.com/office/drawing/2014/main" val="2766504180"/>
                    </a:ext>
                  </a:extLst>
                </a:gridCol>
                <a:gridCol w="468000">
                  <a:extLst>
                    <a:ext uri="{9D8B030D-6E8A-4147-A177-3AD203B41FA5}">
                      <a16:colId xmlns:a16="http://schemas.microsoft.com/office/drawing/2014/main" val="1200118901"/>
                    </a:ext>
                  </a:extLst>
                </a:gridCol>
                <a:gridCol w="468000">
                  <a:extLst>
                    <a:ext uri="{9D8B030D-6E8A-4147-A177-3AD203B41FA5}">
                      <a16:colId xmlns:a16="http://schemas.microsoft.com/office/drawing/2014/main" val="1208577125"/>
                    </a:ext>
                  </a:extLst>
                </a:gridCol>
              </a:tblGrid>
              <a:tr h="57600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131352512"/>
                  </a:ext>
                </a:extLst>
              </a:tr>
              <a:tr h="57600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284336775"/>
                  </a:ext>
                </a:extLst>
              </a:tr>
              <a:tr h="57600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463428658"/>
                  </a:ext>
                </a:extLst>
              </a:tr>
              <a:tr h="57600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086671380"/>
                  </a:ext>
                </a:extLst>
              </a:tr>
              <a:tr h="57600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742166079"/>
                  </a:ext>
                </a:extLst>
              </a:tr>
            </a:tbl>
          </a:graphicData>
        </a:graphic>
      </p:graphicFrame>
      <p:sp>
        <p:nvSpPr>
          <p:cNvPr id="11" name="TextBox 10">
            <a:extLst>
              <a:ext uri="{FF2B5EF4-FFF2-40B4-BE49-F238E27FC236}">
                <a16:creationId xmlns:a16="http://schemas.microsoft.com/office/drawing/2014/main" id="{84F29BEB-72C6-4EA8-AAE1-183A57AB0086}"/>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Y1</a:t>
            </a:r>
          </a:p>
        </p:txBody>
      </p:sp>
    </p:spTree>
    <p:extLst>
      <p:ext uri="{BB962C8B-B14F-4D97-AF65-F5344CB8AC3E}">
        <p14:creationId xmlns:p14="http://schemas.microsoft.com/office/powerpoint/2010/main" val="489304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4" name="Picture 13">
            <a:extLst>
              <a:ext uri="{FF2B5EF4-FFF2-40B4-BE49-F238E27FC236}">
                <a16:creationId xmlns:a16="http://schemas.microsoft.com/office/drawing/2014/main" id="{37838BB8-7A6A-45B3-AA3A-895C75440C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marL="88900"/>
            <a:r>
              <a:rPr lang="en-GB" sz="2000" b="1" dirty="0">
                <a:solidFill>
                  <a:schemeClr val="bg2">
                    <a:lumMod val="25000"/>
                  </a:schemeClr>
                </a:solidFill>
                <a:latin typeface="Century Gothic" panose="020B0502020202020204" pitchFamily="34" charset="0"/>
              </a:rPr>
              <a:t>How is the pizza split equally? </a:t>
            </a:r>
          </a:p>
          <a:p>
            <a:pPr marL="88900" algn="ctr"/>
            <a:r>
              <a:rPr lang="en-GB" sz="2000" b="1" dirty="0">
                <a:solidFill>
                  <a:srgbClr val="FF0000"/>
                </a:solidFill>
                <a:latin typeface="Century Gothic" panose="020B0502020202020204" pitchFamily="34" charset="0"/>
              </a:rPr>
              <a:t> </a:t>
            </a:r>
          </a:p>
          <a:p>
            <a:pPr marL="88900"/>
            <a:r>
              <a:rPr lang="en-GB" sz="2000" b="1" dirty="0">
                <a:solidFill>
                  <a:schemeClr val="bg2">
                    <a:lumMod val="25000"/>
                  </a:schemeClr>
                </a:solidFill>
                <a:latin typeface="Century Gothic" panose="020B0502020202020204" pitchFamily="34" charset="0"/>
              </a:rPr>
              <a:t>How is the pizza not split equally? </a:t>
            </a:r>
          </a:p>
        </p:txBody>
      </p:sp>
      <p:sp>
        <p:nvSpPr>
          <p:cNvPr id="9" name="TextBox 8">
            <a:extLst>
              <a:ext uri="{FF2B5EF4-FFF2-40B4-BE49-F238E27FC236}">
                <a16:creationId xmlns:a16="http://schemas.microsoft.com/office/drawing/2014/main" id="{48454086-44D5-413F-BD6C-F6D84099ED52}"/>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Y1</a:t>
            </a:r>
          </a:p>
        </p:txBody>
      </p:sp>
    </p:spTree>
    <p:extLst>
      <p:ext uri="{BB962C8B-B14F-4D97-AF65-F5344CB8AC3E}">
        <p14:creationId xmlns:p14="http://schemas.microsoft.com/office/powerpoint/2010/main" val="1830515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different ways can you shade one quarter of the shapes?</a:t>
            </a: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5 parts need to be shaded, e.g.	</a:t>
            </a:r>
          </a:p>
          <a:p>
            <a:pPr algn="ctr"/>
            <a:endParaRPr lang="en-GB" sz="2800" dirty="0">
              <a:solidFill>
                <a:schemeClr val="tx1"/>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9664A072-9797-40A1-9966-4D4B20AAC98B}"/>
              </a:ext>
            </a:extLst>
          </p:cNvPr>
          <p:cNvGraphicFramePr>
            <a:graphicFrameLocks noGrp="1"/>
          </p:cNvGraphicFramePr>
          <p:nvPr>
            <p:extLst/>
          </p:nvPr>
        </p:nvGraphicFramePr>
        <p:xfrm>
          <a:off x="882000" y="2638964"/>
          <a:ext cx="1872000" cy="2880000"/>
        </p:xfrm>
        <a:graphic>
          <a:graphicData uri="http://schemas.openxmlformats.org/drawingml/2006/table">
            <a:tbl>
              <a:tblPr firstRow="1" bandRow="1">
                <a:tableStyleId>{5940675A-B579-460E-94D1-54222C63F5DA}</a:tableStyleId>
              </a:tblPr>
              <a:tblGrid>
                <a:gridCol w="468000">
                  <a:extLst>
                    <a:ext uri="{9D8B030D-6E8A-4147-A177-3AD203B41FA5}">
                      <a16:colId xmlns:a16="http://schemas.microsoft.com/office/drawing/2014/main" val="3868230686"/>
                    </a:ext>
                  </a:extLst>
                </a:gridCol>
                <a:gridCol w="468000">
                  <a:extLst>
                    <a:ext uri="{9D8B030D-6E8A-4147-A177-3AD203B41FA5}">
                      <a16:colId xmlns:a16="http://schemas.microsoft.com/office/drawing/2014/main" val="2766504180"/>
                    </a:ext>
                  </a:extLst>
                </a:gridCol>
                <a:gridCol w="468000">
                  <a:extLst>
                    <a:ext uri="{9D8B030D-6E8A-4147-A177-3AD203B41FA5}">
                      <a16:colId xmlns:a16="http://schemas.microsoft.com/office/drawing/2014/main" val="1200118901"/>
                    </a:ext>
                  </a:extLst>
                </a:gridCol>
                <a:gridCol w="468000">
                  <a:extLst>
                    <a:ext uri="{9D8B030D-6E8A-4147-A177-3AD203B41FA5}">
                      <a16:colId xmlns:a16="http://schemas.microsoft.com/office/drawing/2014/main" val="1208577125"/>
                    </a:ext>
                  </a:extLst>
                </a:gridCol>
              </a:tblGrid>
              <a:tr h="576000">
                <a:tc>
                  <a:txBody>
                    <a:bodyPr/>
                    <a:lstStyle/>
                    <a:p>
                      <a:endParaRPr lang="en-GB" dirty="0"/>
                    </a:p>
                  </a:txBody>
                  <a:tcPr>
                    <a:solidFill>
                      <a:srgbClr val="FF0000"/>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131352512"/>
                  </a:ext>
                </a:extLst>
              </a:tr>
              <a:tr h="576000">
                <a:tc>
                  <a:txBody>
                    <a:bodyPr/>
                    <a:lstStyle/>
                    <a:p>
                      <a:endParaRPr lang="en-GB" dirty="0"/>
                    </a:p>
                  </a:txBody>
                  <a:tcPr>
                    <a:solidFill>
                      <a:srgbClr val="FF0000"/>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2284336775"/>
                  </a:ext>
                </a:extLst>
              </a:tr>
              <a:tr h="576000">
                <a:tc>
                  <a:txBody>
                    <a:bodyPr/>
                    <a:lstStyle/>
                    <a:p>
                      <a:endParaRPr lang="en-GB" dirty="0"/>
                    </a:p>
                  </a:txBody>
                  <a:tcPr>
                    <a:solidFill>
                      <a:srgbClr val="FF0000"/>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2463428658"/>
                  </a:ext>
                </a:extLst>
              </a:tr>
              <a:tr h="576000">
                <a:tc>
                  <a:txBody>
                    <a:bodyPr/>
                    <a:lstStyle/>
                    <a:p>
                      <a:endParaRPr lang="en-GB" dirty="0"/>
                    </a:p>
                  </a:txBody>
                  <a:tcPr>
                    <a:solidFill>
                      <a:srgbClr val="FF0000"/>
                    </a:solidFill>
                  </a:tcPr>
                </a:tc>
                <a:tc>
                  <a:txBody>
                    <a:bodyPr/>
                    <a:lstStyle/>
                    <a:p>
                      <a:endParaRPr lang="en-GB"/>
                    </a:p>
                  </a:txBody>
                  <a:tcPr>
                    <a:solidFill>
                      <a:schemeClr val="bg1"/>
                    </a:solidFill>
                  </a:tcPr>
                </a:tc>
                <a:tc>
                  <a:txBody>
                    <a:bodyPr/>
                    <a:lstStyle/>
                    <a:p>
                      <a:endParaRPr lang="en-GB" dirty="0"/>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2086671380"/>
                  </a:ext>
                </a:extLst>
              </a:tr>
              <a:tr h="576000">
                <a:tc>
                  <a:txBody>
                    <a:bodyPr/>
                    <a:lstStyle/>
                    <a:p>
                      <a:endParaRPr lang="en-GB" dirty="0"/>
                    </a:p>
                  </a:txBody>
                  <a:tcPr>
                    <a:solidFill>
                      <a:srgbClr val="FF0000"/>
                    </a:solidFill>
                  </a:tcPr>
                </a:tc>
                <a:tc>
                  <a:txBody>
                    <a:bodyPr/>
                    <a:lstStyle/>
                    <a:p>
                      <a:endParaRPr lang="en-GB"/>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742166079"/>
                  </a:ext>
                </a:extLst>
              </a:tr>
            </a:tbl>
          </a:graphicData>
        </a:graphic>
      </p:graphicFrame>
      <p:graphicFrame>
        <p:nvGraphicFramePr>
          <p:cNvPr id="9" name="Table 8">
            <a:extLst>
              <a:ext uri="{FF2B5EF4-FFF2-40B4-BE49-F238E27FC236}">
                <a16:creationId xmlns:a16="http://schemas.microsoft.com/office/drawing/2014/main" id="{B172C75D-1232-4FE6-B7F3-4401F31051FE}"/>
              </a:ext>
            </a:extLst>
          </p:cNvPr>
          <p:cNvGraphicFramePr>
            <a:graphicFrameLocks noGrp="1"/>
          </p:cNvGraphicFramePr>
          <p:nvPr>
            <p:extLst/>
          </p:nvPr>
        </p:nvGraphicFramePr>
        <p:xfrm>
          <a:off x="3636000" y="2638964"/>
          <a:ext cx="1872000" cy="2880000"/>
        </p:xfrm>
        <a:graphic>
          <a:graphicData uri="http://schemas.openxmlformats.org/drawingml/2006/table">
            <a:tbl>
              <a:tblPr firstRow="1" bandRow="1">
                <a:tableStyleId>{5940675A-B579-460E-94D1-54222C63F5DA}</a:tableStyleId>
              </a:tblPr>
              <a:tblGrid>
                <a:gridCol w="468000">
                  <a:extLst>
                    <a:ext uri="{9D8B030D-6E8A-4147-A177-3AD203B41FA5}">
                      <a16:colId xmlns:a16="http://schemas.microsoft.com/office/drawing/2014/main" val="3868230686"/>
                    </a:ext>
                  </a:extLst>
                </a:gridCol>
                <a:gridCol w="468000">
                  <a:extLst>
                    <a:ext uri="{9D8B030D-6E8A-4147-A177-3AD203B41FA5}">
                      <a16:colId xmlns:a16="http://schemas.microsoft.com/office/drawing/2014/main" val="2766504180"/>
                    </a:ext>
                  </a:extLst>
                </a:gridCol>
                <a:gridCol w="468000">
                  <a:extLst>
                    <a:ext uri="{9D8B030D-6E8A-4147-A177-3AD203B41FA5}">
                      <a16:colId xmlns:a16="http://schemas.microsoft.com/office/drawing/2014/main" val="1200118901"/>
                    </a:ext>
                  </a:extLst>
                </a:gridCol>
                <a:gridCol w="468000">
                  <a:extLst>
                    <a:ext uri="{9D8B030D-6E8A-4147-A177-3AD203B41FA5}">
                      <a16:colId xmlns:a16="http://schemas.microsoft.com/office/drawing/2014/main" val="1208577125"/>
                    </a:ext>
                  </a:extLst>
                </a:gridCol>
              </a:tblGrid>
              <a:tr h="576000">
                <a:tc>
                  <a:txBody>
                    <a:bodyPr/>
                    <a:lstStyle/>
                    <a:p>
                      <a:endParaRPr lang="en-GB" dirty="0"/>
                    </a:p>
                  </a:txBody>
                  <a:tcPr>
                    <a:solidFill>
                      <a:schemeClr val="bg1"/>
                    </a:solidFill>
                  </a:tcPr>
                </a:tc>
                <a:tc>
                  <a:txBody>
                    <a:bodyPr/>
                    <a:lstStyle/>
                    <a:p>
                      <a:endParaRPr lang="en-GB" dirty="0"/>
                    </a:p>
                  </a:txBody>
                  <a:tcPr>
                    <a:solidFill>
                      <a:srgbClr val="FF0000"/>
                    </a:solidFill>
                  </a:tcPr>
                </a:tc>
                <a:tc>
                  <a:txBody>
                    <a:bodyPr/>
                    <a:lstStyle/>
                    <a:p>
                      <a:endParaRPr lang="en-GB" dirty="0"/>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131352512"/>
                  </a:ext>
                </a:extLst>
              </a:tr>
              <a:tr h="576000">
                <a:tc>
                  <a:txBody>
                    <a:bodyPr/>
                    <a:lstStyle/>
                    <a:p>
                      <a:endParaRPr lang="en-GB" dirty="0"/>
                    </a:p>
                  </a:txBody>
                  <a:tcPr>
                    <a:solidFill>
                      <a:schemeClr val="bg1"/>
                    </a:solidFill>
                  </a:tcPr>
                </a:tc>
                <a:tc>
                  <a:txBody>
                    <a:bodyPr/>
                    <a:lstStyle/>
                    <a:p>
                      <a:endParaRPr lang="en-GB" dirty="0"/>
                    </a:p>
                  </a:txBody>
                  <a:tcPr>
                    <a:solidFill>
                      <a:srgbClr val="FF0000"/>
                    </a:solidFill>
                  </a:tcPr>
                </a:tc>
                <a:tc>
                  <a:txBody>
                    <a:bodyPr/>
                    <a:lstStyle/>
                    <a:p>
                      <a:endParaRPr lang="en-GB" dirty="0"/>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2284336775"/>
                  </a:ext>
                </a:extLst>
              </a:tr>
              <a:tr h="576000">
                <a:tc>
                  <a:txBody>
                    <a:bodyPr/>
                    <a:lstStyle/>
                    <a:p>
                      <a:endParaRPr lang="en-GB" dirty="0"/>
                    </a:p>
                  </a:txBody>
                  <a:tcPr>
                    <a:solidFill>
                      <a:schemeClr val="bg1"/>
                    </a:solidFill>
                  </a:tcPr>
                </a:tc>
                <a:tc>
                  <a:txBody>
                    <a:bodyPr/>
                    <a:lstStyle/>
                    <a:p>
                      <a:endParaRPr lang="en-GB" dirty="0"/>
                    </a:p>
                  </a:txBody>
                  <a:tcPr>
                    <a:solidFill>
                      <a:srgbClr val="FF0000"/>
                    </a:solidFill>
                  </a:tcPr>
                </a:tc>
                <a:tc>
                  <a:txBody>
                    <a:bodyPr/>
                    <a:lstStyle/>
                    <a:p>
                      <a:endParaRPr lang="en-GB" dirty="0"/>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2463428658"/>
                  </a:ext>
                </a:extLst>
              </a:tr>
              <a:tr h="576000">
                <a:tc>
                  <a:txBody>
                    <a:bodyPr/>
                    <a:lstStyle/>
                    <a:p>
                      <a:endParaRPr lang="en-GB" dirty="0"/>
                    </a:p>
                  </a:txBody>
                  <a:tcPr>
                    <a:solidFill>
                      <a:schemeClr val="bg1"/>
                    </a:solidFill>
                  </a:tcPr>
                </a:tc>
                <a:tc>
                  <a:txBody>
                    <a:bodyPr/>
                    <a:lstStyle/>
                    <a:p>
                      <a:endParaRPr lang="en-GB" dirty="0"/>
                    </a:p>
                  </a:txBody>
                  <a:tcPr>
                    <a:solidFill>
                      <a:srgbClr val="FF0000"/>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086671380"/>
                  </a:ext>
                </a:extLst>
              </a:tr>
              <a:tr h="576000">
                <a:tc>
                  <a:txBody>
                    <a:bodyPr/>
                    <a:lstStyle/>
                    <a:p>
                      <a:endParaRPr lang="en-GB" dirty="0"/>
                    </a:p>
                  </a:txBody>
                  <a:tcPr>
                    <a:solidFill>
                      <a:schemeClr val="bg1"/>
                    </a:solidFill>
                  </a:tcPr>
                </a:tc>
                <a:tc>
                  <a:txBody>
                    <a:bodyPr/>
                    <a:lstStyle/>
                    <a:p>
                      <a:endParaRPr lang="en-GB" dirty="0"/>
                    </a:p>
                  </a:txBody>
                  <a:tcPr>
                    <a:solidFill>
                      <a:srgbClr val="FF0000"/>
                    </a:solidFill>
                  </a:tcPr>
                </a:tc>
                <a:tc>
                  <a:txBody>
                    <a:bodyPr/>
                    <a:lstStyle/>
                    <a:p>
                      <a:endParaRPr lang="en-GB"/>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742166079"/>
                  </a:ext>
                </a:extLst>
              </a:tr>
            </a:tbl>
          </a:graphicData>
        </a:graphic>
      </p:graphicFrame>
      <p:graphicFrame>
        <p:nvGraphicFramePr>
          <p:cNvPr id="10" name="Table 9">
            <a:extLst>
              <a:ext uri="{FF2B5EF4-FFF2-40B4-BE49-F238E27FC236}">
                <a16:creationId xmlns:a16="http://schemas.microsoft.com/office/drawing/2014/main" id="{2551944E-33A6-4B8E-AEBA-135FC288D47C}"/>
              </a:ext>
            </a:extLst>
          </p:cNvPr>
          <p:cNvGraphicFramePr>
            <a:graphicFrameLocks noGrp="1"/>
          </p:cNvGraphicFramePr>
          <p:nvPr>
            <p:extLst/>
          </p:nvPr>
        </p:nvGraphicFramePr>
        <p:xfrm>
          <a:off x="6390000" y="2638964"/>
          <a:ext cx="1872000" cy="2880000"/>
        </p:xfrm>
        <a:graphic>
          <a:graphicData uri="http://schemas.openxmlformats.org/drawingml/2006/table">
            <a:tbl>
              <a:tblPr firstRow="1" bandRow="1">
                <a:tableStyleId>{5940675A-B579-460E-94D1-54222C63F5DA}</a:tableStyleId>
              </a:tblPr>
              <a:tblGrid>
                <a:gridCol w="468000">
                  <a:extLst>
                    <a:ext uri="{9D8B030D-6E8A-4147-A177-3AD203B41FA5}">
                      <a16:colId xmlns:a16="http://schemas.microsoft.com/office/drawing/2014/main" val="3868230686"/>
                    </a:ext>
                  </a:extLst>
                </a:gridCol>
                <a:gridCol w="468000">
                  <a:extLst>
                    <a:ext uri="{9D8B030D-6E8A-4147-A177-3AD203B41FA5}">
                      <a16:colId xmlns:a16="http://schemas.microsoft.com/office/drawing/2014/main" val="2766504180"/>
                    </a:ext>
                  </a:extLst>
                </a:gridCol>
                <a:gridCol w="468000">
                  <a:extLst>
                    <a:ext uri="{9D8B030D-6E8A-4147-A177-3AD203B41FA5}">
                      <a16:colId xmlns:a16="http://schemas.microsoft.com/office/drawing/2014/main" val="1200118901"/>
                    </a:ext>
                  </a:extLst>
                </a:gridCol>
                <a:gridCol w="468000">
                  <a:extLst>
                    <a:ext uri="{9D8B030D-6E8A-4147-A177-3AD203B41FA5}">
                      <a16:colId xmlns:a16="http://schemas.microsoft.com/office/drawing/2014/main" val="1208577125"/>
                    </a:ext>
                  </a:extLst>
                </a:gridCol>
              </a:tblGrid>
              <a:tr h="57600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rgbClr val="FF0000"/>
                    </a:solidFill>
                  </a:tcPr>
                </a:tc>
                <a:tc>
                  <a:txBody>
                    <a:bodyPr/>
                    <a:lstStyle/>
                    <a:p>
                      <a:endParaRPr lang="en-GB" dirty="0"/>
                    </a:p>
                  </a:txBody>
                  <a:tcPr>
                    <a:solidFill>
                      <a:schemeClr val="bg1"/>
                    </a:solidFill>
                  </a:tcPr>
                </a:tc>
                <a:extLst>
                  <a:ext uri="{0D108BD9-81ED-4DB2-BD59-A6C34878D82A}">
                    <a16:rowId xmlns:a16="http://schemas.microsoft.com/office/drawing/2014/main" val="131352512"/>
                  </a:ext>
                </a:extLst>
              </a:tr>
              <a:tr h="576000">
                <a:tc>
                  <a:txBody>
                    <a:bodyPr/>
                    <a:lstStyle/>
                    <a:p>
                      <a:endParaRPr lang="en-GB" dirty="0"/>
                    </a:p>
                  </a:txBody>
                  <a:tcPr>
                    <a:solidFill>
                      <a:schemeClr val="bg1"/>
                    </a:solidFill>
                  </a:tcPr>
                </a:tc>
                <a:tc>
                  <a:txBody>
                    <a:bodyPr/>
                    <a:lstStyle/>
                    <a:p>
                      <a:endParaRPr lang="en-GB" dirty="0"/>
                    </a:p>
                  </a:txBody>
                  <a:tcPr>
                    <a:solidFill>
                      <a:srgbClr val="FF0000"/>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284336775"/>
                  </a:ext>
                </a:extLst>
              </a:tr>
              <a:tr h="576000">
                <a:tc>
                  <a:txBody>
                    <a:bodyPr/>
                    <a:lstStyle/>
                    <a:p>
                      <a:endParaRPr lang="en-GB" dirty="0"/>
                    </a:p>
                  </a:txBody>
                  <a:tcPr>
                    <a:solidFill>
                      <a:srgbClr val="FF0000"/>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463428658"/>
                  </a:ext>
                </a:extLst>
              </a:tr>
              <a:tr h="576000">
                <a:tc>
                  <a:txBody>
                    <a:bodyPr/>
                    <a:lstStyle/>
                    <a:p>
                      <a:endParaRPr lang="en-GB" dirty="0"/>
                    </a:p>
                  </a:txBody>
                  <a:tcPr>
                    <a:solidFill>
                      <a:schemeClr val="bg1"/>
                    </a:solidFill>
                  </a:tcPr>
                </a:tc>
                <a:tc>
                  <a:txBody>
                    <a:bodyPr/>
                    <a:lstStyle/>
                    <a:p>
                      <a:endParaRPr lang="en-GB" dirty="0"/>
                    </a:p>
                  </a:txBody>
                  <a:tcPr>
                    <a:solidFill>
                      <a:srgbClr val="FF0000"/>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086671380"/>
                  </a:ext>
                </a:extLst>
              </a:tr>
              <a:tr h="57600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rgbClr val="FF0000"/>
                    </a:solidFill>
                  </a:tcPr>
                </a:tc>
                <a:tc>
                  <a:txBody>
                    <a:bodyPr/>
                    <a:lstStyle/>
                    <a:p>
                      <a:endParaRPr lang="en-GB" dirty="0"/>
                    </a:p>
                  </a:txBody>
                  <a:tcPr>
                    <a:solidFill>
                      <a:schemeClr val="bg1"/>
                    </a:solidFill>
                  </a:tcPr>
                </a:tc>
                <a:extLst>
                  <a:ext uri="{0D108BD9-81ED-4DB2-BD59-A6C34878D82A}">
                    <a16:rowId xmlns:a16="http://schemas.microsoft.com/office/drawing/2014/main" val="2742166079"/>
                  </a:ext>
                </a:extLst>
              </a:tr>
            </a:tbl>
          </a:graphicData>
        </a:graphic>
      </p:graphicFrame>
      <p:sp>
        <p:nvSpPr>
          <p:cNvPr id="11" name="TextBox 10">
            <a:extLst>
              <a:ext uri="{FF2B5EF4-FFF2-40B4-BE49-F238E27FC236}">
                <a16:creationId xmlns:a16="http://schemas.microsoft.com/office/drawing/2014/main" id="{0699561B-ED9D-4055-A72C-D6CA8452B29E}"/>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Y1</a:t>
            </a:r>
          </a:p>
        </p:txBody>
      </p:sp>
    </p:spTree>
    <p:extLst>
      <p:ext uri="{BB962C8B-B14F-4D97-AF65-F5344CB8AC3E}">
        <p14:creationId xmlns:p14="http://schemas.microsoft.com/office/powerpoint/2010/main" val="404828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7" name="Picture 26">
            <a:extLst>
              <a:ext uri="{FF2B5EF4-FFF2-40B4-BE49-F238E27FC236}">
                <a16:creationId xmlns:a16="http://schemas.microsoft.com/office/drawing/2014/main" id="{E8E6095D-E344-4AAD-B79A-2303FC2D9169}"/>
              </a:ext>
            </a:extLst>
          </p:cNvPr>
          <p:cNvPicPr>
            <a:picLocks noChangeAspect="1"/>
          </p:cNvPicPr>
          <p:nvPr/>
        </p:nvPicPr>
        <p:blipFill>
          <a:blip r:embed="rId4"/>
          <a:stretch>
            <a:fillRect/>
          </a:stretch>
        </p:blipFill>
        <p:spPr>
          <a:xfrm>
            <a:off x="115438" y="141338"/>
            <a:ext cx="8913124" cy="6322100"/>
          </a:xfrm>
          <a:prstGeom prst="rect">
            <a:avLst/>
          </a:prstGeom>
        </p:spPr>
      </p:pic>
      <p:graphicFrame>
        <p:nvGraphicFramePr>
          <p:cNvPr id="28" name="Table 27">
            <a:extLst>
              <a:ext uri="{FF2B5EF4-FFF2-40B4-BE49-F238E27FC236}">
                <a16:creationId xmlns:a16="http://schemas.microsoft.com/office/drawing/2014/main" id="{FAC717E7-010F-4C56-A3B1-A7A747CD5AB2}"/>
              </a:ext>
            </a:extLst>
          </p:cNvPr>
          <p:cNvGraphicFramePr>
            <a:graphicFrameLocks noGrp="1"/>
          </p:cNvGraphicFramePr>
          <p:nvPr>
            <p:extLst>
              <p:ext uri="{D42A27DB-BD31-4B8C-83A1-F6EECF244321}">
                <p14:modId xmlns:p14="http://schemas.microsoft.com/office/powerpoint/2010/main" val="2437599445"/>
              </p:ext>
            </p:extLst>
          </p:nvPr>
        </p:nvGraphicFramePr>
        <p:xfrm>
          <a:off x="1284264" y="1855409"/>
          <a:ext cx="1125314" cy="72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766371596"/>
                    </a:ext>
                  </a:extLst>
                </a:gridCol>
                <a:gridCol w="765314">
                  <a:extLst>
                    <a:ext uri="{9D8B030D-6E8A-4147-A177-3AD203B41FA5}">
                      <a16:colId xmlns:a16="http://schemas.microsoft.com/office/drawing/2014/main" val="1398465176"/>
                    </a:ext>
                  </a:extLst>
                </a:gridCol>
              </a:tblGrid>
              <a:tr h="360000">
                <a:tc>
                  <a:txBody>
                    <a:bodyPr/>
                    <a:lstStyle/>
                    <a:p>
                      <a:pPr algn="ctr"/>
                      <a:r>
                        <a:rPr lang="en-GB" sz="2000" b="1" dirty="0">
                          <a:solidFill>
                            <a:schemeClr val="tx1"/>
                          </a:solidFill>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Century Gothic" panose="020B0502020202020204" pitchFamily="34" charset="0"/>
                        </a:rPr>
                        <a:t>of 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9286112"/>
                  </a:ext>
                </a:extLst>
              </a:tr>
              <a:tr h="360000">
                <a:tc>
                  <a:txBody>
                    <a:bodyPr/>
                    <a:lstStyle/>
                    <a:p>
                      <a:pPr algn="ctr"/>
                      <a:r>
                        <a:rPr lang="en-GB" sz="2000" b="1" dirty="0">
                          <a:solidFill>
                            <a:schemeClr val="tx1"/>
                          </a:solidFill>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4017326"/>
                  </a:ext>
                </a:extLst>
              </a:tr>
            </a:tbl>
          </a:graphicData>
        </a:graphic>
      </p:graphicFrame>
      <p:graphicFrame>
        <p:nvGraphicFramePr>
          <p:cNvPr id="29" name="Table 28">
            <a:extLst>
              <a:ext uri="{FF2B5EF4-FFF2-40B4-BE49-F238E27FC236}">
                <a16:creationId xmlns:a16="http://schemas.microsoft.com/office/drawing/2014/main" id="{B31F0231-E8E0-4863-B6ED-4E11DC3E1728}"/>
              </a:ext>
            </a:extLst>
          </p:cNvPr>
          <p:cNvGraphicFramePr>
            <a:graphicFrameLocks noGrp="1"/>
          </p:cNvGraphicFramePr>
          <p:nvPr>
            <p:extLst>
              <p:ext uri="{D42A27DB-BD31-4B8C-83A1-F6EECF244321}">
                <p14:modId xmlns:p14="http://schemas.microsoft.com/office/powerpoint/2010/main" val="567958177"/>
              </p:ext>
            </p:extLst>
          </p:nvPr>
        </p:nvGraphicFramePr>
        <p:xfrm>
          <a:off x="1284264" y="2938865"/>
          <a:ext cx="1125314" cy="72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766371596"/>
                    </a:ext>
                  </a:extLst>
                </a:gridCol>
                <a:gridCol w="765314">
                  <a:extLst>
                    <a:ext uri="{9D8B030D-6E8A-4147-A177-3AD203B41FA5}">
                      <a16:colId xmlns:a16="http://schemas.microsoft.com/office/drawing/2014/main" val="1398465176"/>
                    </a:ext>
                  </a:extLst>
                </a:gridCol>
              </a:tblGrid>
              <a:tr h="360000">
                <a:tc>
                  <a:txBody>
                    <a:bodyPr/>
                    <a:lstStyle/>
                    <a:p>
                      <a:pPr algn="ctr"/>
                      <a:r>
                        <a:rPr lang="en-GB" sz="2000" b="1" dirty="0">
                          <a:solidFill>
                            <a:schemeClr val="tx1"/>
                          </a:solidFill>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Century Gothic" panose="020B0502020202020204" pitchFamily="34" charset="0"/>
                        </a:rPr>
                        <a:t>of 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9286112"/>
                  </a:ext>
                </a:extLst>
              </a:tr>
              <a:tr h="360000">
                <a:tc>
                  <a:txBody>
                    <a:bodyPr/>
                    <a:lstStyle/>
                    <a:p>
                      <a:pPr algn="ctr"/>
                      <a:r>
                        <a:rPr lang="en-GB" sz="2000" b="1" dirty="0">
                          <a:solidFill>
                            <a:schemeClr val="tx1"/>
                          </a:solidFill>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4017326"/>
                  </a:ext>
                </a:extLst>
              </a:tr>
            </a:tbl>
          </a:graphicData>
        </a:graphic>
      </p:graphicFrame>
      <p:graphicFrame>
        <p:nvGraphicFramePr>
          <p:cNvPr id="30" name="Table 29">
            <a:extLst>
              <a:ext uri="{FF2B5EF4-FFF2-40B4-BE49-F238E27FC236}">
                <a16:creationId xmlns:a16="http://schemas.microsoft.com/office/drawing/2014/main" id="{5373B318-32D9-4AEB-B4E4-7F46CCF454C1}"/>
              </a:ext>
            </a:extLst>
          </p:cNvPr>
          <p:cNvGraphicFramePr>
            <a:graphicFrameLocks noGrp="1"/>
          </p:cNvGraphicFramePr>
          <p:nvPr>
            <p:extLst>
              <p:ext uri="{D42A27DB-BD31-4B8C-83A1-F6EECF244321}">
                <p14:modId xmlns:p14="http://schemas.microsoft.com/office/powerpoint/2010/main" val="709430250"/>
              </p:ext>
            </p:extLst>
          </p:nvPr>
        </p:nvGraphicFramePr>
        <p:xfrm>
          <a:off x="1284264" y="4022320"/>
          <a:ext cx="1125314" cy="72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766371596"/>
                    </a:ext>
                  </a:extLst>
                </a:gridCol>
                <a:gridCol w="765314">
                  <a:extLst>
                    <a:ext uri="{9D8B030D-6E8A-4147-A177-3AD203B41FA5}">
                      <a16:colId xmlns:a16="http://schemas.microsoft.com/office/drawing/2014/main" val="1398465176"/>
                    </a:ext>
                  </a:extLst>
                </a:gridCol>
              </a:tblGrid>
              <a:tr h="360000">
                <a:tc>
                  <a:txBody>
                    <a:bodyPr/>
                    <a:lstStyle/>
                    <a:p>
                      <a:pPr algn="ctr"/>
                      <a:r>
                        <a:rPr lang="en-GB" sz="2000" b="1" dirty="0">
                          <a:solidFill>
                            <a:schemeClr val="tx1"/>
                          </a:solidFill>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Century Gothic" panose="020B0502020202020204" pitchFamily="34" charset="0"/>
                        </a:rPr>
                        <a:t>of 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9286112"/>
                  </a:ext>
                </a:extLst>
              </a:tr>
              <a:tr h="360000">
                <a:tc>
                  <a:txBody>
                    <a:bodyPr/>
                    <a:lstStyle/>
                    <a:p>
                      <a:pPr algn="ctr"/>
                      <a:r>
                        <a:rPr lang="en-GB" sz="2000" b="1" dirty="0">
                          <a:solidFill>
                            <a:schemeClr val="tx1"/>
                          </a:solidFill>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4017326"/>
                  </a:ext>
                </a:extLst>
              </a:tr>
            </a:tbl>
          </a:graphicData>
        </a:graphic>
      </p:graphicFrame>
      <p:grpSp>
        <p:nvGrpSpPr>
          <p:cNvPr id="31" name="Group 30">
            <a:extLst>
              <a:ext uri="{FF2B5EF4-FFF2-40B4-BE49-F238E27FC236}">
                <a16:creationId xmlns:a16="http://schemas.microsoft.com/office/drawing/2014/main" id="{0CACEB43-5688-4586-9FBD-E2F60BDF5BDC}"/>
              </a:ext>
            </a:extLst>
          </p:cNvPr>
          <p:cNvGrpSpPr/>
          <p:nvPr/>
        </p:nvGrpSpPr>
        <p:grpSpPr>
          <a:xfrm>
            <a:off x="6558737" y="1831328"/>
            <a:ext cx="1300999" cy="348922"/>
            <a:chOff x="2246924" y="878294"/>
            <a:chExt cx="977459" cy="262150"/>
          </a:xfrm>
        </p:grpSpPr>
        <p:sp>
          <p:nvSpPr>
            <p:cNvPr id="32" name="Oval 31">
              <a:extLst>
                <a:ext uri="{FF2B5EF4-FFF2-40B4-BE49-F238E27FC236}">
                  <a16:creationId xmlns:a16="http://schemas.microsoft.com/office/drawing/2014/main" id="{5EC83F39-3C69-4A7E-BEE6-329C6E33D368}"/>
                </a:ext>
              </a:extLst>
            </p:cNvPr>
            <p:cNvSpPr/>
            <p:nvPr/>
          </p:nvSpPr>
          <p:spPr>
            <a:xfrm>
              <a:off x="2246924" y="888444"/>
              <a:ext cx="252000" cy="25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7AC2C4BB-8A39-4F9F-A2D2-C120D8ABE0BE}"/>
                </a:ext>
              </a:extLst>
            </p:cNvPr>
            <p:cNvSpPr/>
            <p:nvPr/>
          </p:nvSpPr>
          <p:spPr>
            <a:xfrm>
              <a:off x="2609654" y="878294"/>
              <a:ext cx="252000" cy="25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B1D2A6A9-C453-4968-8690-88BC86D82647}"/>
                </a:ext>
              </a:extLst>
            </p:cNvPr>
            <p:cNvSpPr/>
            <p:nvPr/>
          </p:nvSpPr>
          <p:spPr>
            <a:xfrm>
              <a:off x="2972383" y="878294"/>
              <a:ext cx="252000" cy="25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35" name="Table 34">
            <a:extLst>
              <a:ext uri="{FF2B5EF4-FFF2-40B4-BE49-F238E27FC236}">
                <a16:creationId xmlns:a16="http://schemas.microsoft.com/office/drawing/2014/main" id="{8D25D652-9EE5-4DC5-87A5-9710C49DC7B4}"/>
              </a:ext>
            </a:extLst>
          </p:cNvPr>
          <p:cNvGraphicFramePr>
            <a:graphicFrameLocks noGrp="1"/>
          </p:cNvGraphicFramePr>
          <p:nvPr>
            <p:extLst>
              <p:ext uri="{D42A27DB-BD31-4B8C-83A1-F6EECF244321}">
                <p14:modId xmlns:p14="http://schemas.microsoft.com/office/powerpoint/2010/main" val="1655260739"/>
              </p:ext>
            </p:extLst>
          </p:nvPr>
        </p:nvGraphicFramePr>
        <p:xfrm>
          <a:off x="6867236" y="4742320"/>
          <a:ext cx="684000" cy="396000"/>
        </p:xfrm>
        <a:graphic>
          <a:graphicData uri="http://schemas.openxmlformats.org/drawingml/2006/table">
            <a:tbl>
              <a:tblPr firstRow="1" bandRow="1">
                <a:tableStyleId>{5C22544A-7EE6-4342-B048-85BDC9FD1C3A}</a:tableStyleId>
              </a:tblPr>
              <a:tblGrid>
                <a:gridCol w="684000">
                  <a:extLst>
                    <a:ext uri="{9D8B030D-6E8A-4147-A177-3AD203B41FA5}">
                      <a16:colId xmlns:a16="http://schemas.microsoft.com/office/drawing/2014/main" val="3766371596"/>
                    </a:ext>
                  </a:extLst>
                </a:gridCol>
              </a:tblGrid>
              <a:tr h="396000">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Century Gothic" panose="020B0502020202020204" pitchFamily="34" charset="0"/>
                        </a:rPr>
                        <a:t>two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9286112"/>
                  </a:ext>
                </a:extLst>
              </a:tr>
            </a:tbl>
          </a:graphicData>
        </a:graphic>
      </p:graphicFrame>
      <p:sp>
        <p:nvSpPr>
          <p:cNvPr id="36" name="Rectangle 35">
            <a:extLst>
              <a:ext uri="{FF2B5EF4-FFF2-40B4-BE49-F238E27FC236}">
                <a16:creationId xmlns:a16="http://schemas.microsoft.com/office/drawing/2014/main" id="{1C33C9FE-A170-4B5B-ABB7-A49E4F0C1DC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statement to the correct quarter. Which is the odd one out?</a:t>
            </a: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5" name="TextBox 14">
            <a:extLst>
              <a:ext uri="{FF2B5EF4-FFF2-40B4-BE49-F238E27FC236}">
                <a16:creationId xmlns:a16="http://schemas.microsoft.com/office/drawing/2014/main" id="{97625809-4D0C-4194-80D2-3367BC8C165B}"/>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Y2</a:t>
            </a:r>
          </a:p>
        </p:txBody>
      </p:sp>
    </p:spTree>
    <p:extLst>
      <p:ext uri="{BB962C8B-B14F-4D97-AF65-F5344CB8AC3E}">
        <p14:creationId xmlns:p14="http://schemas.microsoft.com/office/powerpoint/2010/main" val="1062310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7" name="Picture 26">
            <a:extLst>
              <a:ext uri="{FF2B5EF4-FFF2-40B4-BE49-F238E27FC236}">
                <a16:creationId xmlns:a16="http://schemas.microsoft.com/office/drawing/2014/main" id="{E8E6095D-E344-4AAD-B79A-2303FC2D9169}"/>
              </a:ext>
            </a:extLst>
          </p:cNvPr>
          <p:cNvPicPr>
            <a:picLocks noChangeAspect="1"/>
          </p:cNvPicPr>
          <p:nvPr/>
        </p:nvPicPr>
        <p:blipFill>
          <a:blip r:embed="rId4"/>
          <a:stretch>
            <a:fillRect/>
          </a:stretch>
        </p:blipFill>
        <p:spPr>
          <a:xfrm>
            <a:off x="115438" y="141338"/>
            <a:ext cx="8913124" cy="6322100"/>
          </a:xfrm>
          <a:prstGeom prst="rect">
            <a:avLst/>
          </a:prstGeom>
        </p:spPr>
      </p:pic>
      <p:graphicFrame>
        <p:nvGraphicFramePr>
          <p:cNvPr id="28" name="Table 27">
            <a:extLst>
              <a:ext uri="{FF2B5EF4-FFF2-40B4-BE49-F238E27FC236}">
                <a16:creationId xmlns:a16="http://schemas.microsoft.com/office/drawing/2014/main" id="{FAC717E7-010F-4C56-A3B1-A7A747CD5AB2}"/>
              </a:ext>
            </a:extLst>
          </p:cNvPr>
          <p:cNvGraphicFramePr>
            <a:graphicFrameLocks noGrp="1"/>
          </p:cNvGraphicFramePr>
          <p:nvPr>
            <p:extLst/>
          </p:nvPr>
        </p:nvGraphicFramePr>
        <p:xfrm>
          <a:off x="1284264" y="1855409"/>
          <a:ext cx="1125314" cy="72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766371596"/>
                    </a:ext>
                  </a:extLst>
                </a:gridCol>
                <a:gridCol w="765314">
                  <a:extLst>
                    <a:ext uri="{9D8B030D-6E8A-4147-A177-3AD203B41FA5}">
                      <a16:colId xmlns:a16="http://schemas.microsoft.com/office/drawing/2014/main" val="1398465176"/>
                    </a:ext>
                  </a:extLst>
                </a:gridCol>
              </a:tblGrid>
              <a:tr h="360000">
                <a:tc>
                  <a:txBody>
                    <a:bodyPr/>
                    <a:lstStyle/>
                    <a:p>
                      <a:pPr algn="ctr"/>
                      <a:r>
                        <a:rPr lang="en-GB" sz="2000" b="1" dirty="0">
                          <a:solidFill>
                            <a:schemeClr val="tx1"/>
                          </a:solidFill>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Century Gothic" panose="020B0502020202020204" pitchFamily="34" charset="0"/>
                        </a:rPr>
                        <a:t>of 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9286112"/>
                  </a:ext>
                </a:extLst>
              </a:tr>
              <a:tr h="360000">
                <a:tc>
                  <a:txBody>
                    <a:bodyPr/>
                    <a:lstStyle/>
                    <a:p>
                      <a:pPr algn="ctr"/>
                      <a:r>
                        <a:rPr lang="en-GB" sz="2000" b="1" dirty="0">
                          <a:solidFill>
                            <a:schemeClr val="tx1"/>
                          </a:solidFill>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4017326"/>
                  </a:ext>
                </a:extLst>
              </a:tr>
            </a:tbl>
          </a:graphicData>
        </a:graphic>
      </p:graphicFrame>
      <p:graphicFrame>
        <p:nvGraphicFramePr>
          <p:cNvPr id="29" name="Table 28">
            <a:extLst>
              <a:ext uri="{FF2B5EF4-FFF2-40B4-BE49-F238E27FC236}">
                <a16:creationId xmlns:a16="http://schemas.microsoft.com/office/drawing/2014/main" id="{B31F0231-E8E0-4863-B6ED-4E11DC3E1728}"/>
              </a:ext>
            </a:extLst>
          </p:cNvPr>
          <p:cNvGraphicFramePr>
            <a:graphicFrameLocks noGrp="1"/>
          </p:cNvGraphicFramePr>
          <p:nvPr>
            <p:extLst/>
          </p:nvPr>
        </p:nvGraphicFramePr>
        <p:xfrm>
          <a:off x="1284264" y="2938865"/>
          <a:ext cx="1125314" cy="72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766371596"/>
                    </a:ext>
                  </a:extLst>
                </a:gridCol>
                <a:gridCol w="765314">
                  <a:extLst>
                    <a:ext uri="{9D8B030D-6E8A-4147-A177-3AD203B41FA5}">
                      <a16:colId xmlns:a16="http://schemas.microsoft.com/office/drawing/2014/main" val="1398465176"/>
                    </a:ext>
                  </a:extLst>
                </a:gridCol>
              </a:tblGrid>
              <a:tr h="360000">
                <a:tc>
                  <a:txBody>
                    <a:bodyPr/>
                    <a:lstStyle/>
                    <a:p>
                      <a:pPr algn="ctr"/>
                      <a:r>
                        <a:rPr lang="en-GB" sz="2000" b="1" dirty="0">
                          <a:solidFill>
                            <a:schemeClr val="tx1"/>
                          </a:solidFill>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Century Gothic" panose="020B0502020202020204" pitchFamily="34" charset="0"/>
                        </a:rPr>
                        <a:t>of 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9286112"/>
                  </a:ext>
                </a:extLst>
              </a:tr>
              <a:tr h="360000">
                <a:tc>
                  <a:txBody>
                    <a:bodyPr/>
                    <a:lstStyle/>
                    <a:p>
                      <a:pPr algn="ctr"/>
                      <a:r>
                        <a:rPr lang="en-GB" sz="2000" b="1" dirty="0">
                          <a:solidFill>
                            <a:schemeClr val="tx1"/>
                          </a:solidFill>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4017326"/>
                  </a:ext>
                </a:extLst>
              </a:tr>
            </a:tbl>
          </a:graphicData>
        </a:graphic>
      </p:graphicFrame>
      <p:graphicFrame>
        <p:nvGraphicFramePr>
          <p:cNvPr id="30" name="Table 29">
            <a:extLst>
              <a:ext uri="{FF2B5EF4-FFF2-40B4-BE49-F238E27FC236}">
                <a16:creationId xmlns:a16="http://schemas.microsoft.com/office/drawing/2014/main" id="{5373B318-32D9-4AEB-B4E4-7F46CCF454C1}"/>
              </a:ext>
            </a:extLst>
          </p:cNvPr>
          <p:cNvGraphicFramePr>
            <a:graphicFrameLocks noGrp="1"/>
          </p:cNvGraphicFramePr>
          <p:nvPr>
            <p:extLst/>
          </p:nvPr>
        </p:nvGraphicFramePr>
        <p:xfrm>
          <a:off x="1284264" y="4022320"/>
          <a:ext cx="1125314" cy="72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766371596"/>
                    </a:ext>
                  </a:extLst>
                </a:gridCol>
                <a:gridCol w="765314">
                  <a:extLst>
                    <a:ext uri="{9D8B030D-6E8A-4147-A177-3AD203B41FA5}">
                      <a16:colId xmlns:a16="http://schemas.microsoft.com/office/drawing/2014/main" val="1398465176"/>
                    </a:ext>
                  </a:extLst>
                </a:gridCol>
              </a:tblGrid>
              <a:tr h="360000">
                <a:tc>
                  <a:txBody>
                    <a:bodyPr/>
                    <a:lstStyle/>
                    <a:p>
                      <a:pPr algn="ctr"/>
                      <a:r>
                        <a:rPr lang="en-GB" sz="2000" b="1" dirty="0">
                          <a:solidFill>
                            <a:schemeClr val="tx1"/>
                          </a:solidFill>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Century Gothic" panose="020B0502020202020204" pitchFamily="34" charset="0"/>
                        </a:rPr>
                        <a:t>of 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9286112"/>
                  </a:ext>
                </a:extLst>
              </a:tr>
              <a:tr h="360000">
                <a:tc>
                  <a:txBody>
                    <a:bodyPr/>
                    <a:lstStyle/>
                    <a:p>
                      <a:pPr algn="ctr"/>
                      <a:r>
                        <a:rPr lang="en-GB" sz="2000" b="1" dirty="0">
                          <a:solidFill>
                            <a:schemeClr val="tx1"/>
                          </a:solidFill>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2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4017326"/>
                  </a:ext>
                </a:extLst>
              </a:tr>
            </a:tbl>
          </a:graphicData>
        </a:graphic>
      </p:graphicFrame>
      <p:grpSp>
        <p:nvGrpSpPr>
          <p:cNvPr id="31" name="Group 30">
            <a:extLst>
              <a:ext uri="{FF2B5EF4-FFF2-40B4-BE49-F238E27FC236}">
                <a16:creationId xmlns:a16="http://schemas.microsoft.com/office/drawing/2014/main" id="{0CACEB43-5688-4586-9FBD-E2F60BDF5BDC}"/>
              </a:ext>
            </a:extLst>
          </p:cNvPr>
          <p:cNvGrpSpPr/>
          <p:nvPr/>
        </p:nvGrpSpPr>
        <p:grpSpPr>
          <a:xfrm>
            <a:off x="6558737" y="1831328"/>
            <a:ext cx="1300999" cy="348922"/>
            <a:chOff x="2246924" y="878294"/>
            <a:chExt cx="977459" cy="262150"/>
          </a:xfrm>
        </p:grpSpPr>
        <p:sp>
          <p:nvSpPr>
            <p:cNvPr id="32" name="Oval 31">
              <a:extLst>
                <a:ext uri="{FF2B5EF4-FFF2-40B4-BE49-F238E27FC236}">
                  <a16:creationId xmlns:a16="http://schemas.microsoft.com/office/drawing/2014/main" id="{5EC83F39-3C69-4A7E-BEE6-329C6E33D368}"/>
                </a:ext>
              </a:extLst>
            </p:cNvPr>
            <p:cNvSpPr/>
            <p:nvPr/>
          </p:nvSpPr>
          <p:spPr>
            <a:xfrm>
              <a:off x="2246924" y="888444"/>
              <a:ext cx="252000" cy="25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7AC2C4BB-8A39-4F9F-A2D2-C120D8ABE0BE}"/>
                </a:ext>
              </a:extLst>
            </p:cNvPr>
            <p:cNvSpPr/>
            <p:nvPr/>
          </p:nvSpPr>
          <p:spPr>
            <a:xfrm>
              <a:off x="2609654" y="878294"/>
              <a:ext cx="252000" cy="25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B1D2A6A9-C453-4968-8690-88BC86D82647}"/>
                </a:ext>
              </a:extLst>
            </p:cNvPr>
            <p:cNvSpPr/>
            <p:nvPr/>
          </p:nvSpPr>
          <p:spPr>
            <a:xfrm>
              <a:off x="2972383" y="878294"/>
              <a:ext cx="252000" cy="25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35" name="Table 34">
            <a:extLst>
              <a:ext uri="{FF2B5EF4-FFF2-40B4-BE49-F238E27FC236}">
                <a16:creationId xmlns:a16="http://schemas.microsoft.com/office/drawing/2014/main" id="{8D25D652-9EE5-4DC5-87A5-9710C49DC7B4}"/>
              </a:ext>
            </a:extLst>
          </p:cNvPr>
          <p:cNvGraphicFramePr>
            <a:graphicFrameLocks noGrp="1"/>
          </p:cNvGraphicFramePr>
          <p:nvPr>
            <p:extLst/>
          </p:nvPr>
        </p:nvGraphicFramePr>
        <p:xfrm>
          <a:off x="6867236" y="4742320"/>
          <a:ext cx="684000" cy="396000"/>
        </p:xfrm>
        <a:graphic>
          <a:graphicData uri="http://schemas.openxmlformats.org/drawingml/2006/table">
            <a:tbl>
              <a:tblPr firstRow="1" bandRow="1">
                <a:tableStyleId>{5C22544A-7EE6-4342-B048-85BDC9FD1C3A}</a:tableStyleId>
              </a:tblPr>
              <a:tblGrid>
                <a:gridCol w="684000">
                  <a:extLst>
                    <a:ext uri="{9D8B030D-6E8A-4147-A177-3AD203B41FA5}">
                      <a16:colId xmlns:a16="http://schemas.microsoft.com/office/drawing/2014/main" val="3766371596"/>
                    </a:ext>
                  </a:extLst>
                </a:gridCol>
              </a:tblGrid>
              <a:tr h="396000">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Century Gothic" panose="020B0502020202020204" pitchFamily="34" charset="0"/>
                        </a:rPr>
                        <a:t>two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9286112"/>
                  </a:ext>
                </a:extLst>
              </a:tr>
            </a:tbl>
          </a:graphicData>
        </a:graphic>
      </p:graphicFrame>
      <p:sp>
        <p:nvSpPr>
          <p:cNvPr id="36" name="Rectangle 35">
            <a:extLst>
              <a:ext uri="{FF2B5EF4-FFF2-40B4-BE49-F238E27FC236}">
                <a16:creationId xmlns:a16="http://schemas.microsoft.com/office/drawing/2014/main" id="{1C33C9FE-A170-4B5B-ABB7-A49E4F0C1DC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statement to the correct quarter. Which is the odd one out?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5 eggs is the odd one out.  </a:t>
            </a: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cxnSp>
        <p:nvCxnSpPr>
          <p:cNvPr id="15" name="Straight Connector 14">
            <a:extLst>
              <a:ext uri="{FF2B5EF4-FFF2-40B4-BE49-F238E27FC236}">
                <a16:creationId xmlns:a16="http://schemas.microsoft.com/office/drawing/2014/main" id="{D1F69145-F650-4258-A5B5-CB99A426D60A}"/>
              </a:ext>
            </a:extLst>
          </p:cNvPr>
          <p:cNvCxnSpPr>
            <a:cxnSpLocks/>
          </p:cNvCxnSpPr>
          <p:nvPr/>
        </p:nvCxnSpPr>
        <p:spPr>
          <a:xfrm flipV="1">
            <a:off x="2424489" y="2090724"/>
            <a:ext cx="4020470" cy="22955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C1C3195-2D4C-421E-A9FA-74024162D8B4}"/>
              </a:ext>
            </a:extLst>
          </p:cNvPr>
          <p:cNvCxnSpPr>
            <a:cxnSpLocks/>
          </p:cNvCxnSpPr>
          <p:nvPr/>
        </p:nvCxnSpPr>
        <p:spPr>
          <a:xfrm>
            <a:off x="2409578" y="2215409"/>
            <a:ext cx="4457658" cy="272491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50BDD36-3DEC-4D3A-9A77-4E7240FDC9AF}"/>
              </a:ext>
            </a:extLst>
          </p:cNvPr>
          <p:cNvCxnSpPr>
            <a:cxnSpLocks/>
          </p:cNvCxnSpPr>
          <p:nvPr/>
        </p:nvCxnSpPr>
        <p:spPr>
          <a:xfrm flipV="1">
            <a:off x="2441225" y="3068921"/>
            <a:ext cx="4168490" cy="2571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AF2954AC-0697-418B-BE5B-E8B83667AF6F}"/>
              </a:ext>
            </a:extLst>
          </p:cNvPr>
          <p:cNvSpPr/>
          <p:nvPr/>
        </p:nvSpPr>
        <p:spPr>
          <a:xfrm>
            <a:off x="6149220" y="3663432"/>
            <a:ext cx="2288422" cy="8122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39758506-4B18-4E1A-99D2-FC48C07249A2}"/>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Y2</a:t>
            </a:r>
          </a:p>
        </p:txBody>
      </p:sp>
    </p:spTree>
    <p:extLst>
      <p:ext uri="{BB962C8B-B14F-4D97-AF65-F5344CB8AC3E}">
        <p14:creationId xmlns:p14="http://schemas.microsoft.com/office/powerpoint/2010/main" val="2544896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4" name="Picture 13">
            <a:extLst>
              <a:ext uri="{FF2B5EF4-FFF2-40B4-BE49-F238E27FC236}">
                <a16:creationId xmlns:a16="http://schemas.microsoft.com/office/drawing/2014/main" id="{271B8215-7A2C-44EF-A418-6A05B423D490}"/>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5" name="Speech Bubble: Rectangle with Corners Rounded 14">
            <a:extLst>
              <a:ext uri="{FF2B5EF4-FFF2-40B4-BE49-F238E27FC236}">
                <a16:creationId xmlns:a16="http://schemas.microsoft.com/office/drawing/2014/main" id="{D8EC4205-E3B9-40D5-977B-702D890A6C7E}"/>
              </a:ext>
            </a:extLst>
          </p:cNvPr>
          <p:cNvSpPr/>
          <p:nvPr/>
        </p:nvSpPr>
        <p:spPr>
          <a:xfrm>
            <a:off x="3551119" y="1800917"/>
            <a:ext cx="2828010" cy="767776"/>
          </a:xfrm>
          <a:prstGeom prst="wedgeRoundRectCallout">
            <a:avLst>
              <a:gd name="adj1" fmla="val -61039"/>
              <a:gd name="adj2" fmla="val 4026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lnSpc>
                <a:spcPct val="150000"/>
              </a:lnSpc>
            </a:pPr>
            <a:r>
              <a:rPr lang="en-GB" sz="1200" b="1" dirty="0">
                <a:solidFill>
                  <a:schemeClr val="tx1"/>
                </a:solidFill>
                <a:latin typeface="Century Gothic" panose="020B0502020202020204" pitchFamily="34" charset="0"/>
              </a:rPr>
              <a:t>          </a:t>
            </a:r>
            <a:r>
              <a:rPr lang="en-GB" sz="2000" b="1" dirty="0">
                <a:solidFill>
                  <a:schemeClr val="tx1"/>
                </a:solidFill>
                <a:latin typeface="Century Gothic" panose="020B0502020202020204" pitchFamily="34" charset="0"/>
              </a:rPr>
              <a:t>of 16cm = 4cm.</a:t>
            </a:r>
          </a:p>
          <a:p>
            <a:pPr lvl="0" algn="ctr" defTabSz="514350">
              <a:defRPr/>
            </a:pPr>
            <a:endParaRPr lang="en-GB" sz="1200" dirty="0">
              <a:solidFill>
                <a:schemeClr val="tx1"/>
              </a:solidFill>
              <a:latin typeface="Century Gothic" panose="020B0502020202020204" pitchFamily="34" charset="0"/>
            </a:endParaRPr>
          </a:p>
        </p:txBody>
      </p:sp>
      <p:graphicFrame>
        <p:nvGraphicFramePr>
          <p:cNvPr id="16" name="Table 15">
            <a:extLst>
              <a:ext uri="{FF2B5EF4-FFF2-40B4-BE49-F238E27FC236}">
                <a16:creationId xmlns:a16="http://schemas.microsoft.com/office/drawing/2014/main" id="{9F0AAD14-E8EF-4A3B-847B-32855E42C75F}"/>
              </a:ext>
            </a:extLst>
          </p:cNvPr>
          <p:cNvGraphicFramePr>
            <a:graphicFrameLocks noGrp="1"/>
          </p:cNvGraphicFramePr>
          <p:nvPr>
            <p:extLst>
              <p:ext uri="{D42A27DB-BD31-4B8C-83A1-F6EECF244321}">
                <p14:modId xmlns:p14="http://schemas.microsoft.com/office/powerpoint/2010/main" val="2627493764"/>
              </p:ext>
            </p:extLst>
          </p:nvPr>
        </p:nvGraphicFramePr>
        <p:xfrm>
          <a:off x="3798043" y="1824805"/>
          <a:ext cx="360000" cy="72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514206720"/>
                    </a:ext>
                  </a:extLst>
                </a:gridCol>
              </a:tblGrid>
              <a:tr h="360000">
                <a:tc>
                  <a:txBody>
                    <a:bodyPr/>
                    <a:lstStyle/>
                    <a:p>
                      <a:pPr algn="ctr"/>
                      <a:r>
                        <a:rPr lang="en-GB" sz="2000" b="1" dirty="0">
                          <a:solidFill>
                            <a:schemeClr val="tx1"/>
                          </a:solidFill>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4027492"/>
                  </a:ext>
                </a:extLst>
              </a:tr>
              <a:tr h="360000">
                <a:tc>
                  <a:txBody>
                    <a:bodyPr/>
                    <a:lstStyle/>
                    <a:p>
                      <a:pPr algn="ctr"/>
                      <a:r>
                        <a:rPr lang="en-GB" sz="2000" b="1" dirty="0">
                          <a:solidFill>
                            <a:schemeClr val="tx1"/>
                          </a:solidFill>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6761153"/>
                  </a:ext>
                </a:extLst>
              </a:tr>
            </a:tbl>
          </a:graphicData>
        </a:graphic>
      </p:graphicFrame>
      <p:sp>
        <p:nvSpPr>
          <p:cNvPr id="17" name="Speech Bubble: Rectangle with Corners Rounded 16">
            <a:extLst>
              <a:ext uri="{FF2B5EF4-FFF2-40B4-BE49-F238E27FC236}">
                <a16:creationId xmlns:a16="http://schemas.microsoft.com/office/drawing/2014/main" id="{6769A8D7-3EDE-408F-9FBD-7570DBC9D1E5}"/>
              </a:ext>
            </a:extLst>
          </p:cNvPr>
          <p:cNvSpPr/>
          <p:nvPr/>
        </p:nvSpPr>
        <p:spPr>
          <a:xfrm flipH="1">
            <a:off x="2978285" y="3179758"/>
            <a:ext cx="2828010" cy="767776"/>
          </a:xfrm>
          <a:prstGeom prst="wedgeRoundRectCallout">
            <a:avLst>
              <a:gd name="adj1" fmla="val -61039"/>
              <a:gd name="adj2" fmla="val 4026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lnSpc>
                <a:spcPct val="150000"/>
              </a:lnSpc>
            </a:pPr>
            <a:r>
              <a:rPr lang="en-GB" sz="2000" b="1" dirty="0">
                <a:solidFill>
                  <a:schemeClr val="tx1"/>
                </a:solidFill>
                <a:latin typeface="Century Gothic" panose="020B0502020202020204" pitchFamily="34" charset="0"/>
              </a:rPr>
              <a:t>          of 16cm = 3cm.</a:t>
            </a:r>
          </a:p>
          <a:p>
            <a:pPr lvl="0" algn="ctr" defTabSz="514350">
              <a:defRPr/>
            </a:pPr>
            <a:endParaRPr lang="en-GB" sz="1200" dirty="0">
              <a:solidFill>
                <a:schemeClr val="tx1"/>
              </a:solidFill>
              <a:latin typeface="Century Gothic" panose="020B0502020202020204" pitchFamily="34" charset="0"/>
            </a:endParaRPr>
          </a:p>
        </p:txBody>
      </p:sp>
      <p:graphicFrame>
        <p:nvGraphicFramePr>
          <p:cNvPr id="20" name="Table 19">
            <a:extLst>
              <a:ext uri="{FF2B5EF4-FFF2-40B4-BE49-F238E27FC236}">
                <a16:creationId xmlns:a16="http://schemas.microsoft.com/office/drawing/2014/main" id="{996826F1-86A2-4A62-9F06-3C25D99A7883}"/>
              </a:ext>
            </a:extLst>
          </p:cNvPr>
          <p:cNvGraphicFramePr>
            <a:graphicFrameLocks noGrp="1"/>
          </p:cNvGraphicFramePr>
          <p:nvPr>
            <p:extLst>
              <p:ext uri="{D42A27DB-BD31-4B8C-83A1-F6EECF244321}">
                <p14:modId xmlns:p14="http://schemas.microsoft.com/office/powerpoint/2010/main" val="828461033"/>
              </p:ext>
            </p:extLst>
          </p:nvPr>
        </p:nvGraphicFramePr>
        <p:xfrm>
          <a:off x="3371119" y="3203646"/>
          <a:ext cx="360000" cy="72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514206720"/>
                    </a:ext>
                  </a:extLst>
                </a:gridCol>
              </a:tblGrid>
              <a:tr h="360000">
                <a:tc>
                  <a:txBody>
                    <a:bodyPr/>
                    <a:lstStyle/>
                    <a:p>
                      <a:pPr algn="ctr"/>
                      <a:r>
                        <a:rPr lang="en-GB" sz="2000" b="1" dirty="0">
                          <a:solidFill>
                            <a:schemeClr val="tx1"/>
                          </a:solidFill>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4027492"/>
                  </a:ext>
                </a:extLst>
              </a:tr>
              <a:tr h="360000">
                <a:tc>
                  <a:txBody>
                    <a:bodyPr/>
                    <a:lstStyle/>
                    <a:p>
                      <a:pPr algn="ctr"/>
                      <a:r>
                        <a:rPr lang="en-GB" sz="2000" b="1" dirty="0">
                          <a:solidFill>
                            <a:schemeClr val="tx1"/>
                          </a:solidFill>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6761153"/>
                  </a:ext>
                </a:extLst>
              </a:tr>
            </a:tbl>
          </a:graphicData>
        </a:graphic>
      </p:graphicFrame>
      <p:sp>
        <p:nvSpPr>
          <p:cNvPr id="21" name="Rectangle 20">
            <a:extLst>
              <a:ext uri="{FF2B5EF4-FFF2-40B4-BE49-F238E27FC236}">
                <a16:creationId xmlns:a16="http://schemas.microsoft.com/office/drawing/2014/main" id="{D7C2D237-7C14-4DA2-A858-223226F89DD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Sara and Tom are talking about quarters.  </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Who is correct? Convince me.  </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1" name="TextBox 10">
            <a:extLst>
              <a:ext uri="{FF2B5EF4-FFF2-40B4-BE49-F238E27FC236}">
                <a16:creationId xmlns:a16="http://schemas.microsoft.com/office/drawing/2014/main" id="{26D2A74C-7F4A-42C0-A555-9D0B7B83BE51}"/>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Y2</a:t>
            </a:r>
          </a:p>
        </p:txBody>
      </p:sp>
    </p:spTree>
    <p:extLst>
      <p:ext uri="{BB962C8B-B14F-4D97-AF65-F5344CB8AC3E}">
        <p14:creationId xmlns:p14="http://schemas.microsoft.com/office/powerpoint/2010/main" val="4127712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4" name="Picture 13">
            <a:extLst>
              <a:ext uri="{FF2B5EF4-FFF2-40B4-BE49-F238E27FC236}">
                <a16:creationId xmlns:a16="http://schemas.microsoft.com/office/drawing/2014/main" id="{271B8215-7A2C-44EF-A418-6A05B423D490}"/>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5" name="Speech Bubble: Rectangle with Corners Rounded 14">
            <a:extLst>
              <a:ext uri="{FF2B5EF4-FFF2-40B4-BE49-F238E27FC236}">
                <a16:creationId xmlns:a16="http://schemas.microsoft.com/office/drawing/2014/main" id="{D8EC4205-E3B9-40D5-977B-702D890A6C7E}"/>
              </a:ext>
            </a:extLst>
          </p:cNvPr>
          <p:cNvSpPr/>
          <p:nvPr/>
        </p:nvSpPr>
        <p:spPr>
          <a:xfrm>
            <a:off x="3551119" y="1800917"/>
            <a:ext cx="2828010" cy="767776"/>
          </a:xfrm>
          <a:prstGeom prst="wedgeRoundRectCallout">
            <a:avLst>
              <a:gd name="adj1" fmla="val -61039"/>
              <a:gd name="adj2" fmla="val 4026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lnSpc>
                <a:spcPct val="150000"/>
              </a:lnSpc>
            </a:pPr>
            <a:r>
              <a:rPr lang="en-GB" sz="1200" b="1" dirty="0">
                <a:solidFill>
                  <a:schemeClr val="tx1"/>
                </a:solidFill>
                <a:latin typeface="Century Gothic" panose="020B0502020202020204" pitchFamily="34" charset="0"/>
              </a:rPr>
              <a:t>          </a:t>
            </a:r>
            <a:r>
              <a:rPr lang="en-GB" sz="2000" b="1" dirty="0">
                <a:solidFill>
                  <a:schemeClr val="tx1"/>
                </a:solidFill>
                <a:latin typeface="Century Gothic" panose="020B0502020202020204" pitchFamily="34" charset="0"/>
              </a:rPr>
              <a:t>of 16cm = 4cm.</a:t>
            </a:r>
          </a:p>
          <a:p>
            <a:pPr lvl="0" algn="ctr" defTabSz="514350">
              <a:defRPr/>
            </a:pPr>
            <a:endParaRPr lang="en-GB" sz="1200" dirty="0">
              <a:solidFill>
                <a:schemeClr val="tx1"/>
              </a:solidFill>
              <a:latin typeface="Century Gothic" panose="020B0502020202020204" pitchFamily="34" charset="0"/>
            </a:endParaRPr>
          </a:p>
        </p:txBody>
      </p:sp>
      <p:graphicFrame>
        <p:nvGraphicFramePr>
          <p:cNvPr id="16" name="Table 15">
            <a:extLst>
              <a:ext uri="{FF2B5EF4-FFF2-40B4-BE49-F238E27FC236}">
                <a16:creationId xmlns:a16="http://schemas.microsoft.com/office/drawing/2014/main" id="{9F0AAD14-E8EF-4A3B-847B-32855E42C75F}"/>
              </a:ext>
            </a:extLst>
          </p:cNvPr>
          <p:cNvGraphicFramePr>
            <a:graphicFrameLocks noGrp="1"/>
          </p:cNvGraphicFramePr>
          <p:nvPr>
            <p:extLst/>
          </p:nvPr>
        </p:nvGraphicFramePr>
        <p:xfrm>
          <a:off x="3798043" y="1824805"/>
          <a:ext cx="360000" cy="72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514206720"/>
                    </a:ext>
                  </a:extLst>
                </a:gridCol>
              </a:tblGrid>
              <a:tr h="360000">
                <a:tc>
                  <a:txBody>
                    <a:bodyPr/>
                    <a:lstStyle/>
                    <a:p>
                      <a:pPr algn="ctr"/>
                      <a:r>
                        <a:rPr lang="en-GB" sz="2000" b="1" dirty="0">
                          <a:solidFill>
                            <a:schemeClr val="tx1"/>
                          </a:solidFill>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4027492"/>
                  </a:ext>
                </a:extLst>
              </a:tr>
              <a:tr h="360000">
                <a:tc>
                  <a:txBody>
                    <a:bodyPr/>
                    <a:lstStyle/>
                    <a:p>
                      <a:pPr algn="ctr"/>
                      <a:r>
                        <a:rPr lang="en-GB" sz="2000" b="1" dirty="0">
                          <a:solidFill>
                            <a:schemeClr val="tx1"/>
                          </a:solidFill>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6761153"/>
                  </a:ext>
                </a:extLst>
              </a:tr>
            </a:tbl>
          </a:graphicData>
        </a:graphic>
      </p:graphicFrame>
      <p:sp>
        <p:nvSpPr>
          <p:cNvPr id="17" name="Speech Bubble: Rectangle with Corners Rounded 16">
            <a:extLst>
              <a:ext uri="{FF2B5EF4-FFF2-40B4-BE49-F238E27FC236}">
                <a16:creationId xmlns:a16="http://schemas.microsoft.com/office/drawing/2014/main" id="{6769A8D7-3EDE-408F-9FBD-7570DBC9D1E5}"/>
              </a:ext>
            </a:extLst>
          </p:cNvPr>
          <p:cNvSpPr/>
          <p:nvPr/>
        </p:nvSpPr>
        <p:spPr>
          <a:xfrm flipH="1">
            <a:off x="2978285" y="3179758"/>
            <a:ext cx="2828010" cy="767776"/>
          </a:xfrm>
          <a:prstGeom prst="wedgeRoundRectCallout">
            <a:avLst>
              <a:gd name="adj1" fmla="val -61039"/>
              <a:gd name="adj2" fmla="val 4026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lnSpc>
                <a:spcPct val="150000"/>
              </a:lnSpc>
            </a:pPr>
            <a:r>
              <a:rPr lang="en-GB" sz="2000" b="1" dirty="0">
                <a:solidFill>
                  <a:schemeClr val="tx1"/>
                </a:solidFill>
                <a:latin typeface="Century Gothic" panose="020B0502020202020204" pitchFamily="34" charset="0"/>
              </a:rPr>
              <a:t>          of 16cm = 3cm.</a:t>
            </a:r>
          </a:p>
          <a:p>
            <a:pPr lvl="0" algn="ctr" defTabSz="514350">
              <a:defRPr/>
            </a:pPr>
            <a:endParaRPr lang="en-GB" sz="1200" dirty="0">
              <a:solidFill>
                <a:schemeClr val="tx1"/>
              </a:solidFill>
              <a:latin typeface="Century Gothic" panose="020B0502020202020204" pitchFamily="34" charset="0"/>
            </a:endParaRPr>
          </a:p>
        </p:txBody>
      </p:sp>
      <p:graphicFrame>
        <p:nvGraphicFramePr>
          <p:cNvPr id="20" name="Table 19">
            <a:extLst>
              <a:ext uri="{FF2B5EF4-FFF2-40B4-BE49-F238E27FC236}">
                <a16:creationId xmlns:a16="http://schemas.microsoft.com/office/drawing/2014/main" id="{996826F1-86A2-4A62-9F06-3C25D99A7883}"/>
              </a:ext>
            </a:extLst>
          </p:cNvPr>
          <p:cNvGraphicFramePr>
            <a:graphicFrameLocks noGrp="1"/>
          </p:cNvGraphicFramePr>
          <p:nvPr>
            <p:extLst/>
          </p:nvPr>
        </p:nvGraphicFramePr>
        <p:xfrm>
          <a:off x="3371119" y="3203646"/>
          <a:ext cx="360000" cy="72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514206720"/>
                    </a:ext>
                  </a:extLst>
                </a:gridCol>
              </a:tblGrid>
              <a:tr h="360000">
                <a:tc>
                  <a:txBody>
                    <a:bodyPr/>
                    <a:lstStyle/>
                    <a:p>
                      <a:pPr algn="ctr"/>
                      <a:r>
                        <a:rPr lang="en-GB" sz="2000" b="1" dirty="0">
                          <a:solidFill>
                            <a:schemeClr val="tx1"/>
                          </a:solidFill>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4027492"/>
                  </a:ext>
                </a:extLst>
              </a:tr>
              <a:tr h="360000">
                <a:tc>
                  <a:txBody>
                    <a:bodyPr/>
                    <a:lstStyle/>
                    <a:p>
                      <a:pPr algn="ctr"/>
                      <a:r>
                        <a:rPr lang="en-GB" sz="2000" b="1" dirty="0">
                          <a:solidFill>
                            <a:schemeClr val="tx1"/>
                          </a:solidFill>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6761153"/>
                  </a:ext>
                </a:extLst>
              </a:tr>
            </a:tbl>
          </a:graphicData>
        </a:graphic>
      </p:graphicFrame>
      <p:sp>
        <p:nvSpPr>
          <p:cNvPr id="21" name="Rectangle 20">
            <a:extLst>
              <a:ext uri="{FF2B5EF4-FFF2-40B4-BE49-F238E27FC236}">
                <a16:creationId xmlns:a16="http://schemas.microsoft.com/office/drawing/2014/main" id="{D7C2D237-7C14-4DA2-A858-223226F89DD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Sara and Tom are talking about quarters.  </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Who is correct? Convince me.  </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Sara is correct because…</a:t>
            </a:r>
            <a:endParaRPr lang="en-GB" sz="2000" b="1" dirty="0">
              <a:solidFill>
                <a:srgbClr val="FF0000"/>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1" name="TextBox 10">
            <a:extLst>
              <a:ext uri="{FF2B5EF4-FFF2-40B4-BE49-F238E27FC236}">
                <a16:creationId xmlns:a16="http://schemas.microsoft.com/office/drawing/2014/main" id="{95606D74-1B4D-4DA3-B31F-DDDC0E4D094E}"/>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Y2</a:t>
            </a:r>
          </a:p>
        </p:txBody>
      </p:sp>
    </p:spTree>
    <p:extLst>
      <p:ext uri="{BB962C8B-B14F-4D97-AF65-F5344CB8AC3E}">
        <p14:creationId xmlns:p14="http://schemas.microsoft.com/office/powerpoint/2010/main" val="2008981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4" name="Picture 13">
            <a:extLst>
              <a:ext uri="{FF2B5EF4-FFF2-40B4-BE49-F238E27FC236}">
                <a16:creationId xmlns:a16="http://schemas.microsoft.com/office/drawing/2014/main" id="{271B8215-7A2C-44EF-A418-6A05B423D490}"/>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5" name="Speech Bubble: Rectangle with Corners Rounded 14">
            <a:extLst>
              <a:ext uri="{FF2B5EF4-FFF2-40B4-BE49-F238E27FC236}">
                <a16:creationId xmlns:a16="http://schemas.microsoft.com/office/drawing/2014/main" id="{D8EC4205-E3B9-40D5-977B-702D890A6C7E}"/>
              </a:ext>
            </a:extLst>
          </p:cNvPr>
          <p:cNvSpPr/>
          <p:nvPr/>
        </p:nvSpPr>
        <p:spPr>
          <a:xfrm>
            <a:off x="3551119" y="1800917"/>
            <a:ext cx="2828010" cy="767776"/>
          </a:xfrm>
          <a:prstGeom prst="wedgeRoundRectCallout">
            <a:avLst>
              <a:gd name="adj1" fmla="val -61039"/>
              <a:gd name="adj2" fmla="val 4026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lnSpc>
                <a:spcPct val="150000"/>
              </a:lnSpc>
            </a:pPr>
            <a:r>
              <a:rPr lang="en-GB" sz="1200" b="1" dirty="0">
                <a:solidFill>
                  <a:schemeClr val="tx1"/>
                </a:solidFill>
                <a:latin typeface="Century Gothic" panose="020B0502020202020204" pitchFamily="34" charset="0"/>
              </a:rPr>
              <a:t>          </a:t>
            </a:r>
            <a:r>
              <a:rPr lang="en-GB" sz="2000" b="1" dirty="0">
                <a:solidFill>
                  <a:schemeClr val="tx1"/>
                </a:solidFill>
                <a:latin typeface="Century Gothic" panose="020B0502020202020204" pitchFamily="34" charset="0"/>
              </a:rPr>
              <a:t>of 16cm = 4cm.</a:t>
            </a:r>
          </a:p>
          <a:p>
            <a:pPr lvl="0" algn="ctr" defTabSz="514350">
              <a:defRPr/>
            </a:pPr>
            <a:endParaRPr lang="en-GB" sz="1200" dirty="0">
              <a:solidFill>
                <a:schemeClr val="tx1"/>
              </a:solidFill>
              <a:latin typeface="Century Gothic" panose="020B0502020202020204" pitchFamily="34" charset="0"/>
            </a:endParaRPr>
          </a:p>
        </p:txBody>
      </p:sp>
      <p:graphicFrame>
        <p:nvGraphicFramePr>
          <p:cNvPr id="16" name="Table 15">
            <a:extLst>
              <a:ext uri="{FF2B5EF4-FFF2-40B4-BE49-F238E27FC236}">
                <a16:creationId xmlns:a16="http://schemas.microsoft.com/office/drawing/2014/main" id="{9F0AAD14-E8EF-4A3B-847B-32855E42C75F}"/>
              </a:ext>
            </a:extLst>
          </p:cNvPr>
          <p:cNvGraphicFramePr>
            <a:graphicFrameLocks noGrp="1"/>
          </p:cNvGraphicFramePr>
          <p:nvPr>
            <p:extLst/>
          </p:nvPr>
        </p:nvGraphicFramePr>
        <p:xfrm>
          <a:off x="3798043" y="1824805"/>
          <a:ext cx="360000" cy="72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514206720"/>
                    </a:ext>
                  </a:extLst>
                </a:gridCol>
              </a:tblGrid>
              <a:tr h="360000">
                <a:tc>
                  <a:txBody>
                    <a:bodyPr/>
                    <a:lstStyle/>
                    <a:p>
                      <a:pPr algn="ctr"/>
                      <a:r>
                        <a:rPr lang="en-GB" sz="2000" b="1" dirty="0">
                          <a:solidFill>
                            <a:schemeClr val="tx1"/>
                          </a:solidFill>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4027492"/>
                  </a:ext>
                </a:extLst>
              </a:tr>
              <a:tr h="360000">
                <a:tc>
                  <a:txBody>
                    <a:bodyPr/>
                    <a:lstStyle/>
                    <a:p>
                      <a:pPr algn="ctr"/>
                      <a:r>
                        <a:rPr lang="en-GB" sz="2000" b="1" dirty="0">
                          <a:solidFill>
                            <a:schemeClr val="tx1"/>
                          </a:solidFill>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6761153"/>
                  </a:ext>
                </a:extLst>
              </a:tr>
            </a:tbl>
          </a:graphicData>
        </a:graphic>
      </p:graphicFrame>
      <p:sp>
        <p:nvSpPr>
          <p:cNvPr id="17" name="Speech Bubble: Rectangle with Corners Rounded 16">
            <a:extLst>
              <a:ext uri="{FF2B5EF4-FFF2-40B4-BE49-F238E27FC236}">
                <a16:creationId xmlns:a16="http://schemas.microsoft.com/office/drawing/2014/main" id="{6769A8D7-3EDE-408F-9FBD-7570DBC9D1E5}"/>
              </a:ext>
            </a:extLst>
          </p:cNvPr>
          <p:cNvSpPr/>
          <p:nvPr/>
        </p:nvSpPr>
        <p:spPr>
          <a:xfrm flipH="1">
            <a:off x="2978285" y="3179758"/>
            <a:ext cx="2828010" cy="767776"/>
          </a:xfrm>
          <a:prstGeom prst="wedgeRoundRectCallout">
            <a:avLst>
              <a:gd name="adj1" fmla="val -61039"/>
              <a:gd name="adj2" fmla="val 4026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lnSpc>
                <a:spcPct val="150000"/>
              </a:lnSpc>
            </a:pPr>
            <a:r>
              <a:rPr lang="en-GB" sz="2000" b="1" dirty="0">
                <a:solidFill>
                  <a:schemeClr val="tx1"/>
                </a:solidFill>
                <a:latin typeface="Century Gothic" panose="020B0502020202020204" pitchFamily="34" charset="0"/>
              </a:rPr>
              <a:t>          of 16cm = 3cm.</a:t>
            </a:r>
          </a:p>
          <a:p>
            <a:pPr lvl="0" algn="ctr" defTabSz="514350">
              <a:defRPr/>
            </a:pPr>
            <a:endParaRPr lang="en-GB" sz="1200" dirty="0">
              <a:solidFill>
                <a:schemeClr val="tx1"/>
              </a:solidFill>
              <a:latin typeface="Century Gothic" panose="020B0502020202020204" pitchFamily="34" charset="0"/>
            </a:endParaRPr>
          </a:p>
        </p:txBody>
      </p:sp>
      <p:graphicFrame>
        <p:nvGraphicFramePr>
          <p:cNvPr id="20" name="Table 19">
            <a:extLst>
              <a:ext uri="{FF2B5EF4-FFF2-40B4-BE49-F238E27FC236}">
                <a16:creationId xmlns:a16="http://schemas.microsoft.com/office/drawing/2014/main" id="{996826F1-86A2-4A62-9F06-3C25D99A7883}"/>
              </a:ext>
            </a:extLst>
          </p:cNvPr>
          <p:cNvGraphicFramePr>
            <a:graphicFrameLocks noGrp="1"/>
          </p:cNvGraphicFramePr>
          <p:nvPr>
            <p:extLst/>
          </p:nvPr>
        </p:nvGraphicFramePr>
        <p:xfrm>
          <a:off x="3371119" y="3203646"/>
          <a:ext cx="360000" cy="72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514206720"/>
                    </a:ext>
                  </a:extLst>
                </a:gridCol>
              </a:tblGrid>
              <a:tr h="360000">
                <a:tc>
                  <a:txBody>
                    <a:bodyPr/>
                    <a:lstStyle/>
                    <a:p>
                      <a:pPr algn="ctr"/>
                      <a:r>
                        <a:rPr lang="en-GB" sz="2000" b="1" dirty="0">
                          <a:solidFill>
                            <a:schemeClr val="tx1"/>
                          </a:solidFill>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4027492"/>
                  </a:ext>
                </a:extLst>
              </a:tr>
              <a:tr h="360000">
                <a:tc>
                  <a:txBody>
                    <a:bodyPr/>
                    <a:lstStyle/>
                    <a:p>
                      <a:pPr algn="ctr"/>
                      <a:r>
                        <a:rPr lang="en-GB" sz="2000" b="1" dirty="0">
                          <a:solidFill>
                            <a:schemeClr val="tx1"/>
                          </a:solidFill>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6761153"/>
                  </a:ext>
                </a:extLst>
              </a:tr>
            </a:tbl>
          </a:graphicData>
        </a:graphic>
      </p:graphicFrame>
      <p:sp>
        <p:nvSpPr>
          <p:cNvPr id="21" name="Rectangle 20">
            <a:extLst>
              <a:ext uri="{FF2B5EF4-FFF2-40B4-BE49-F238E27FC236}">
                <a16:creationId xmlns:a16="http://schemas.microsoft.com/office/drawing/2014/main" id="{D7C2D237-7C14-4DA2-A858-223226F89DD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Sara and Tom are talking about quarters.  </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Who is correct? Convince me.  </a:t>
            </a:r>
          </a:p>
          <a:p>
            <a:pPr lvl="0" algn="ctr"/>
            <a:endParaRPr lang="en-GB" sz="2000" b="1" u="sng"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Sara is correct because 16cm split into 4 equal parts is 4cm.  </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1" name="TextBox 10">
            <a:extLst>
              <a:ext uri="{FF2B5EF4-FFF2-40B4-BE49-F238E27FC236}">
                <a16:creationId xmlns:a16="http://schemas.microsoft.com/office/drawing/2014/main" id="{D3C6256B-AB60-4CF4-A4FF-FB593B27B8F3}"/>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Y2</a:t>
            </a:r>
          </a:p>
        </p:txBody>
      </p:sp>
    </p:spTree>
    <p:extLst>
      <p:ext uri="{BB962C8B-B14F-4D97-AF65-F5344CB8AC3E}">
        <p14:creationId xmlns:p14="http://schemas.microsoft.com/office/powerpoint/2010/main" val="2336538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2" name="Picture 11">
            <a:extLst>
              <a:ext uri="{FF2B5EF4-FFF2-40B4-BE49-F238E27FC236}">
                <a16:creationId xmlns:a16="http://schemas.microsoft.com/office/drawing/2014/main" id="{55304FB2-FDE9-48D9-990B-301F8F5568D7}"/>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6" name="Rectangle 15">
            <a:extLst>
              <a:ext uri="{FF2B5EF4-FFF2-40B4-BE49-F238E27FC236}">
                <a16:creationId xmlns:a16="http://schemas.microsoft.com/office/drawing/2014/main" id="{F0B64321-892E-480C-B723-53F962C94E6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Charlie has been asked to divide and shade one quarter of each shape. </a:t>
            </a:r>
          </a:p>
          <a:p>
            <a:pPr algn="ctr"/>
            <a:r>
              <a:rPr lang="en-GB" sz="2000" b="1" dirty="0">
                <a:solidFill>
                  <a:schemeClr val="tx1"/>
                </a:solidFill>
                <a:latin typeface="Century Gothic" panose="020B0502020202020204" pitchFamily="34" charset="0"/>
              </a:rPr>
              <a:t>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Is he correct? Explain why or why not.  </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6F6A8DE9-8F54-4F5B-922E-73708B71933C}"/>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Y2</a:t>
            </a:r>
          </a:p>
        </p:txBody>
      </p:sp>
    </p:spTree>
    <p:extLst>
      <p:ext uri="{BB962C8B-B14F-4D97-AF65-F5344CB8AC3E}">
        <p14:creationId xmlns:p14="http://schemas.microsoft.com/office/powerpoint/2010/main" val="1740066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2" name="Picture 11">
            <a:extLst>
              <a:ext uri="{FF2B5EF4-FFF2-40B4-BE49-F238E27FC236}">
                <a16:creationId xmlns:a16="http://schemas.microsoft.com/office/drawing/2014/main" id="{55304FB2-FDE9-48D9-990B-301F8F5568D7}"/>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6" name="Rectangle 15">
            <a:extLst>
              <a:ext uri="{FF2B5EF4-FFF2-40B4-BE49-F238E27FC236}">
                <a16:creationId xmlns:a16="http://schemas.microsoft.com/office/drawing/2014/main" id="{F0B64321-892E-480C-B723-53F962C94E6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Charlie has been asked to divide and shade one quarter of each shape. </a:t>
            </a:r>
          </a:p>
          <a:p>
            <a:pPr algn="ctr"/>
            <a:r>
              <a:rPr lang="en-GB" sz="2000" b="1" dirty="0">
                <a:solidFill>
                  <a:schemeClr val="tx1"/>
                </a:solidFill>
                <a:latin typeface="Century Gothic" panose="020B0502020202020204" pitchFamily="34" charset="0"/>
              </a:rPr>
              <a:t>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Is he correct? Explain why or why not.  </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circle is incorrect because…</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9" name="Oval 8">
            <a:extLst>
              <a:ext uri="{FF2B5EF4-FFF2-40B4-BE49-F238E27FC236}">
                <a16:creationId xmlns:a16="http://schemas.microsoft.com/office/drawing/2014/main" id="{61FC3BC5-D3E1-40B8-BDCD-FBC983BE2DC0}"/>
              </a:ext>
            </a:extLst>
          </p:cNvPr>
          <p:cNvSpPr/>
          <p:nvPr/>
        </p:nvSpPr>
        <p:spPr>
          <a:xfrm>
            <a:off x="4935435" y="1487224"/>
            <a:ext cx="2050495" cy="17740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CD9A3410-1876-430A-A61A-2FD1405C8D53}"/>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Y2</a:t>
            </a:r>
          </a:p>
        </p:txBody>
      </p:sp>
    </p:spTree>
    <p:extLst>
      <p:ext uri="{BB962C8B-B14F-4D97-AF65-F5344CB8AC3E}">
        <p14:creationId xmlns:p14="http://schemas.microsoft.com/office/powerpoint/2010/main" val="3101481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2" name="Picture 11">
            <a:extLst>
              <a:ext uri="{FF2B5EF4-FFF2-40B4-BE49-F238E27FC236}">
                <a16:creationId xmlns:a16="http://schemas.microsoft.com/office/drawing/2014/main" id="{55304FB2-FDE9-48D9-990B-301F8F5568D7}"/>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6" name="Rectangle 15">
            <a:extLst>
              <a:ext uri="{FF2B5EF4-FFF2-40B4-BE49-F238E27FC236}">
                <a16:creationId xmlns:a16="http://schemas.microsoft.com/office/drawing/2014/main" id="{F0B64321-892E-480C-B723-53F962C94E6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Charlie has been asked to divide and shade one quarter of each shape. </a:t>
            </a:r>
          </a:p>
          <a:p>
            <a:pPr algn="ctr"/>
            <a:r>
              <a:rPr lang="en-GB" sz="2000" b="1" dirty="0">
                <a:solidFill>
                  <a:schemeClr val="tx1"/>
                </a:solidFill>
                <a:latin typeface="Century Gothic" panose="020B0502020202020204" pitchFamily="34" charset="0"/>
              </a:rPr>
              <a:t>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Is he correct? Explain why or why not.  </a:t>
            </a:r>
          </a:p>
          <a:p>
            <a:pPr lvl="0" algn="ctr"/>
            <a:endParaRPr lang="en-GB" sz="2000" b="1" u="sng"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The circle is incorrect because the 4 parts are not equal.  </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9" name="Oval 8">
            <a:extLst>
              <a:ext uri="{FF2B5EF4-FFF2-40B4-BE49-F238E27FC236}">
                <a16:creationId xmlns:a16="http://schemas.microsoft.com/office/drawing/2014/main" id="{61FC3BC5-D3E1-40B8-BDCD-FBC983BE2DC0}"/>
              </a:ext>
            </a:extLst>
          </p:cNvPr>
          <p:cNvSpPr/>
          <p:nvPr/>
        </p:nvSpPr>
        <p:spPr>
          <a:xfrm>
            <a:off x="4935435" y="1487224"/>
            <a:ext cx="2050495" cy="17740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C0AC5012-8384-4595-AA02-7FF554EF7C6A}"/>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Y2</a:t>
            </a:r>
          </a:p>
        </p:txBody>
      </p:sp>
    </p:spTree>
    <p:extLst>
      <p:ext uri="{BB962C8B-B14F-4D97-AF65-F5344CB8AC3E}">
        <p14:creationId xmlns:p14="http://schemas.microsoft.com/office/powerpoint/2010/main" val="3373232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4" name="Picture 13">
            <a:extLst>
              <a:ext uri="{FF2B5EF4-FFF2-40B4-BE49-F238E27FC236}">
                <a16:creationId xmlns:a16="http://schemas.microsoft.com/office/drawing/2014/main" id="{37838BB8-7A6A-45B3-AA3A-895C75440C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marL="88900"/>
            <a:r>
              <a:rPr lang="en-GB" sz="2000" b="1" dirty="0">
                <a:solidFill>
                  <a:schemeClr val="bg2">
                    <a:lumMod val="25000"/>
                  </a:schemeClr>
                </a:solidFill>
                <a:latin typeface="Century Gothic" panose="020B0502020202020204" pitchFamily="34" charset="0"/>
              </a:rPr>
              <a:t>How is the pizza split equally? </a:t>
            </a:r>
          </a:p>
          <a:p>
            <a:pPr marL="88900"/>
            <a:r>
              <a:rPr lang="en-GB" sz="2000" b="1" dirty="0">
                <a:solidFill>
                  <a:srgbClr val="FF0000"/>
                </a:solidFill>
                <a:latin typeface="Century Gothic" panose="020B0502020202020204" pitchFamily="34" charset="0"/>
              </a:rPr>
              <a:t>The pizza is cut into four equal slices. </a:t>
            </a:r>
          </a:p>
          <a:p>
            <a:pPr marL="88900"/>
            <a:r>
              <a:rPr lang="en-GB" sz="2000" b="1" dirty="0">
                <a:solidFill>
                  <a:schemeClr val="bg2">
                    <a:lumMod val="25000"/>
                  </a:schemeClr>
                </a:solidFill>
                <a:latin typeface="Century Gothic" panose="020B0502020202020204" pitchFamily="34" charset="0"/>
              </a:rPr>
              <a:t>How is the pizza not split equally?</a:t>
            </a:r>
          </a:p>
          <a:p>
            <a:pPr marL="88900"/>
            <a:r>
              <a:rPr lang="en-GB" sz="2000" b="1" dirty="0">
                <a:solidFill>
                  <a:srgbClr val="FF0000"/>
                </a:solidFill>
                <a:latin typeface="Century Gothic" panose="020B0502020202020204" pitchFamily="34" charset="0"/>
              </a:rPr>
              <a:t>The slices don’t have the same number of pepperoni pieces </a:t>
            </a:r>
            <a:r>
              <a:rPr lang="en-GB" sz="2100" b="1" dirty="0">
                <a:solidFill>
                  <a:srgbClr val="FF0000"/>
                </a:solidFill>
                <a:latin typeface="Century Gothic" panose="020B0502020202020204" pitchFamily="34" charset="0"/>
              </a:rPr>
              <a:t>on them.</a:t>
            </a:r>
          </a:p>
          <a:p>
            <a:pPr marL="88900" algn="ctr"/>
            <a:r>
              <a:rPr lang="en-GB" sz="2400" dirty="0">
                <a:solidFill>
                  <a:schemeClr val="bg2">
                    <a:lumMod val="25000"/>
                  </a:schemeClr>
                </a:solidFill>
                <a:latin typeface="SassoonCRInfantMedium" panose="02000603020000020003" pitchFamily="2" charset="0"/>
              </a:rPr>
              <a:t> </a:t>
            </a:r>
          </a:p>
        </p:txBody>
      </p:sp>
      <p:sp>
        <p:nvSpPr>
          <p:cNvPr id="9" name="TextBox 8">
            <a:extLst>
              <a:ext uri="{FF2B5EF4-FFF2-40B4-BE49-F238E27FC236}">
                <a16:creationId xmlns:a16="http://schemas.microsoft.com/office/drawing/2014/main" id="{A70E9D9E-905B-4B86-9C2E-F663904B3361}"/>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Y1</a:t>
            </a:r>
          </a:p>
        </p:txBody>
      </p:sp>
    </p:spTree>
    <p:extLst>
      <p:ext uri="{BB962C8B-B14F-4D97-AF65-F5344CB8AC3E}">
        <p14:creationId xmlns:p14="http://schemas.microsoft.com/office/powerpoint/2010/main" val="1271918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0" name="Picture 29">
            <a:extLst>
              <a:ext uri="{FF2B5EF4-FFF2-40B4-BE49-F238E27FC236}">
                <a16:creationId xmlns:a16="http://schemas.microsoft.com/office/drawing/2014/main" id="{71761F26-482B-4AAC-9FEC-CFE58EAC0E0A}"/>
              </a:ext>
            </a:extLst>
          </p:cNvPr>
          <p:cNvPicPr>
            <a:picLocks noChangeAspect="1"/>
          </p:cNvPicPr>
          <p:nvPr/>
        </p:nvPicPr>
        <p:blipFill>
          <a:blip r:embed="rId4"/>
          <a:stretch>
            <a:fillRect/>
          </a:stretch>
        </p:blipFill>
        <p:spPr>
          <a:xfrm>
            <a:off x="115438" y="141338"/>
            <a:ext cx="8913124" cy="6322100"/>
          </a:xfrm>
          <a:prstGeom prst="rect">
            <a:avLst/>
          </a:prstGeom>
        </p:spPr>
      </p:pic>
      <p:graphicFrame>
        <p:nvGraphicFramePr>
          <p:cNvPr id="31" name="Table 30">
            <a:extLst>
              <a:ext uri="{FF2B5EF4-FFF2-40B4-BE49-F238E27FC236}">
                <a16:creationId xmlns:a16="http://schemas.microsoft.com/office/drawing/2014/main" id="{08BC1DD4-3BDF-4DFC-B970-3ACBC9378402}"/>
              </a:ext>
            </a:extLst>
          </p:cNvPr>
          <p:cNvGraphicFramePr>
            <a:graphicFrameLocks noGrp="1"/>
          </p:cNvGraphicFramePr>
          <p:nvPr>
            <p:extLst/>
          </p:nvPr>
        </p:nvGraphicFramePr>
        <p:xfrm>
          <a:off x="2546302" y="1594111"/>
          <a:ext cx="1008000" cy="1116000"/>
        </p:xfrm>
        <a:graphic>
          <a:graphicData uri="http://schemas.openxmlformats.org/drawingml/2006/table">
            <a:tbl>
              <a:tblPr firstRow="1" bandRow="1">
                <a:tableStyleId>{5C22544A-7EE6-4342-B048-85BDC9FD1C3A}</a:tableStyleId>
              </a:tblPr>
              <a:tblGrid>
                <a:gridCol w="252000">
                  <a:extLst>
                    <a:ext uri="{9D8B030D-6E8A-4147-A177-3AD203B41FA5}">
                      <a16:colId xmlns:a16="http://schemas.microsoft.com/office/drawing/2014/main" val="2641835501"/>
                    </a:ext>
                  </a:extLst>
                </a:gridCol>
                <a:gridCol w="252000">
                  <a:extLst>
                    <a:ext uri="{9D8B030D-6E8A-4147-A177-3AD203B41FA5}">
                      <a16:colId xmlns:a16="http://schemas.microsoft.com/office/drawing/2014/main" val="613267443"/>
                    </a:ext>
                  </a:extLst>
                </a:gridCol>
                <a:gridCol w="252000">
                  <a:extLst>
                    <a:ext uri="{9D8B030D-6E8A-4147-A177-3AD203B41FA5}">
                      <a16:colId xmlns:a16="http://schemas.microsoft.com/office/drawing/2014/main" val="218292397"/>
                    </a:ext>
                  </a:extLst>
                </a:gridCol>
                <a:gridCol w="252000">
                  <a:extLst>
                    <a:ext uri="{9D8B030D-6E8A-4147-A177-3AD203B41FA5}">
                      <a16:colId xmlns:a16="http://schemas.microsoft.com/office/drawing/2014/main" val="1834673129"/>
                    </a:ext>
                  </a:extLst>
                </a:gridCol>
              </a:tblGrid>
              <a:tr h="1116000">
                <a:tc>
                  <a:txBody>
                    <a:bodyPr/>
                    <a:lstStyle/>
                    <a:p>
                      <a:endParaRPr lang="en-GB"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6420885"/>
                  </a:ext>
                </a:extLst>
              </a:tr>
            </a:tbl>
          </a:graphicData>
        </a:graphic>
      </p:graphicFrame>
      <p:pic>
        <p:nvPicPr>
          <p:cNvPr id="32" name="Picture 31">
            <a:extLst>
              <a:ext uri="{FF2B5EF4-FFF2-40B4-BE49-F238E27FC236}">
                <a16:creationId xmlns:a16="http://schemas.microsoft.com/office/drawing/2014/main" id="{3BBFED89-4EAD-470D-9A32-F1783634CA6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816" b="93252" l="6709" r="89518">
                        <a14:foregroundMark x1="10273" y1="39673" x2="6499" y2="50307"/>
                        <a14:foregroundMark x1="6499" y1="50307" x2="6709" y2="60736"/>
                        <a14:foregroundMark x1="6709" y1="60736" x2="15094" y2="67076"/>
                        <a14:foregroundMark x1="15094" y1="67076" x2="33124" y2="67485"/>
                        <a14:foregroundMark x1="34382" y1="69530" x2="35849" y2="90593"/>
                        <a14:foregroundMark x1="35849" y1="90593" x2="47379" y2="94070"/>
                        <a14:foregroundMark x1="47379" y1="94070" x2="58700" y2="94274"/>
                        <a14:foregroundMark x1="58700" y1="94274" x2="62893" y2="84254"/>
                        <a14:foregroundMark x1="62893" y1="84254" x2="63103" y2="73211"/>
                        <a14:foregroundMark x1="74482" y1="67485" x2="83648" y2="67485"/>
                        <a14:foregroundMark x1="83648" y1="67485" x2="90356" y2="58282"/>
                        <a14:foregroundMark x1="90356" y1="58282" x2="89727" y2="47853"/>
                        <a14:foregroundMark x1="89727" y1="47853" x2="89937" y2="48262"/>
                        <a14:foregroundMark x1="40881" y1="40491" x2="29350" y2="45808"/>
                        <a14:foregroundMark x1="29350" y1="45808" x2="17400" y2="45603"/>
                        <a14:foregroundMark x1="17400" y1="45603" x2="12369" y2="55419"/>
                        <a14:foregroundMark x1="12369" y1="55419" x2="12579" y2="66871"/>
                        <a14:foregroundMark x1="12579" y1="66871" x2="41509" y2="59918"/>
                        <a14:foregroundMark x1="41509" y1="59918" x2="44654" y2="70552"/>
                        <a14:foregroundMark x1="44654" y1="70552" x2="43816" y2="82004"/>
                        <a14:foregroundMark x1="43816" y1="82004" x2="54717" y2="81391"/>
                        <a14:foregroundMark x1="54717" y1="81391" x2="57442" y2="67689"/>
                        <a14:foregroundMark x1="57442" y1="67689" x2="73375" y2="60123"/>
                        <a14:foregroundMark x1="73375" y1="60123" x2="79874" y2="59714"/>
                        <a14:foregroundMark x1="69182" y1="56851" x2="18029" y2="57464"/>
                        <a14:foregroundMark x1="18029" y1="57464" x2="28092" y2="62168"/>
                        <a14:foregroundMark x1="28092" y1="62168" x2="51992" y2="62372"/>
                        <a14:foregroundMark x1="51992" y1="62372" x2="76939" y2="58691"/>
                        <a14:foregroundMark x1="76939" y1="58691" x2="45912" y2="56442"/>
                        <a14:foregroundMark x1="58910" y1="79755" x2="47170" y2="82413"/>
                        <a14:foregroundMark x1="47170" y1="82413" x2="55765" y2="89980"/>
                        <a14:foregroundMark x1="55765" y1="89980" x2="60797" y2="80164"/>
                        <a14:foregroundMark x1="60797" y1="80164" x2="52411" y2="87321"/>
                        <a14:foregroundMark x1="52411" y1="87321" x2="61006" y2="90593"/>
                        <a14:foregroundMark x1="39413" y1="20041" x2="38574" y2="49080"/>
                        <a14:foregroundMark x1="38574" y1="49080" x2="47170" y2="41513"/>
                        <a14:foregroundMark x1="47170" y1="41513" x2="42977" y2="19632"/>
                        <a14:foregroundMark x1="42977" y1="19632" x2="36478" y2="28016"/>
                        <a14:foregroundMark x1="36478" y1="28016" x2="37317" y2="50307"/>
                        <a14:foregroundMark x1="37317" y1="50307" x2="48008" y2="42331"/>
                        <a14:foregroundMark x1="48008" y1="42331" x2="46122" y2="19836"/>
                        <a14:foregroundMark x1="46122" y1="19836" x2="41300" y2="19632"/>
                        <a14:foregroundMark x1="35849" y1="93456" x2="47589" y2="93252"/>
                        <a14:foregroundMark x1="47589" y1="93252" x2="60377" y2="93252"/>
                        <a14:backgroundMark x1="65199" y1="70143" x2="66876" y2="72188"/>
                        <a14:backgroundMark x1="67086" y1="69325" x2="73585" y2="68916"/>
                      </a14:backgroundRemoval>
                    </a14:imgEffect>
                  </a14:imgLayer>
                </a14:imgProps>
              </a:ext>
            </a:extLst>
          </a:blip>
          <a:stretch>
            <a:fillRect/>
          </a:stretch>
        </p:blipFill>
        <p:spPr>
          <a:xfrm>
            <a:off x="4078906" y="2268755"/>
            <a:ext cx="1447495" cy="1483909"/>
          </a:xfrm>
          <a:prstGeom prst="rect">
            <a:avLst/>
          </a:prstGeom>
        </p:spPr>
      </p:pic>
      <p:grpSp>
        <p:nvGrpSpPr>
          <p:cNvPr id="33" name="Group 32">
            <a:extLst>
              <a:ext uri="{FF2B5EF4-FFF2-40B4-BE49-F238E27FC236}">
                <a16:creationId xmlns:a16="http://schemas.microsoft.com/office/drawing/2014/main" id="{532E1E08-4AA2-4B59-BF1E-F80912041EDD}"/>
              </a:ext>
            </a:extLst>
          </p:cNvPr>
          <p:cNvGrpSpPr/>
          <p:nvPr/>
        </p:nvGrpSpPr>
        <p:grpSpPr>
          <a:xfrm>
            <a:off x="1861704" y="3659999"/>
            <a:ext cx="2116243" cy="1165541"/>
            <a:chOff x="1861704" y="3247451"/>
            <a:chExt cx="2116243" cy="1165541"/>
          </a:xfrm>
        </p:grpSpPr>
        <p:grpSp>
          <p:nvGrpSpPr>
            <p:cNvPr id="34" name="Group 33">
              <a:extLst>
                <a:ext uri="{FF2B5EF4-FFF2-40B4-BE49-F238E27FC236}">
                  <a16:creationId xmlns:a16="http://schemas.microsoft.com/office/drawing/2014/main" id="{A4D39F3B-8637-4682-A3AD-302CD30A0918}"/>
                </a:ext>
              </a:extLst>
            </p:cNvPr>
            <p:cNvGrpSpPr/>
            <p:nvPr/>
          </p:nvGrpSpPr>
          <p:grpSpPr>
            <a:xfrm>
              <a:off x="2022914" y="3420700"/>
              <a:ext cx="1955033" cy="992292"/>
              <a:chOff x="671192" y="2956874"/>
              <a:chExt cx="1955033" cy="992292"/>
            </a:xfrm>
          </p:grpSpPr>
          <p:grpSp>
            <p:nvGrpSpPr>
              <p:cNvPr id="36" name="Group 35">
                <a:extLst>
                  <a:ext uri="{FF2B5EF4-FFF2-40B4-BE49-F238E27FC236}">
                    <a16:creationId xmlns:a16="http://schemas.microsoft.com/office/drawing/2014/main" id="{D353EE18-DB2F-4B15-AD78-2682FAE9304B}"/>
                  </a:ext>
                </a:extLst>
              </p:cNvPr>
              <p:cNvGrpSpPr/>
              <p:nvPr/>
            </p:nvGrpSpPr>
            <p:grpSpPr>
              <a:xfrm>
                <a:off x="671192" y="2956874"/>
                <a:ext cx="1955033" cy="405849"/>
                <a:chOff x="678185" y="2956874"/>
                <a:chExt cx="1955033" cy="405849"/>
              </a:xfrm>
            </p:grpSpPr>
            <p:sp>
              <p:nvSpPr>
                <p:cNvPr id="42" name="Oval 41">
                  <a:extLst>
                    <a:ext uri="{FF2B5EF4-FFF2-40B4-BE49-F238E27FC236}">
                      <a16:creationId xmlns:a16="http://schemas.microsoft.com/office/drawing/2014/main" id="{F82A3068-4762-4258-8A40-210F13BA51CD}"/>
                    </a:ext>
                  </a:extLst>
                </p:cNvPr>
                <p:cNvSpPr/>
                <p:nvPr/>
              </p:nvSpPr>
              <p:spPr>
                <a:xfrm>
                  <a:off x="1194580" y="2956874"/>
                  <a:ext cx="405848" cy="40584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8FF8C00-5D5B-4495-A5A2-AB0A87529940}"/>
                    </a:ext>
                  </a:extLst>
                </p:cNvPr>
                <p:cNvSpPr/>
                <p:nvPr/>
              </p:nvSpPr>
              <p:spPr>
                <a:xfrm>
                  <a:off x="1710975" y="2956874"/>
                  <a:ext cx="405848" cy="40584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75511420-57BF-40E4-A357-620CC2B6E29B}"/>
                    </a:ext>
                  </a:extLst>
                </p:cNvPr>
                <p:cNvSpPr/>
                <p:nvPr/>
              </p:nvSpPr>
              <p:spPr>
                <a:xfrm>
                  <a:off x="2227370" y="2956874"/>
                  <a:ext cx="405848" cy="40584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C78FC44D-AE98-4FE3-9699-1048CD0FDEA4}"/>
                    </a:ext>
                  </a:extLst>
                </p:cNvPr>
                <p:cNvSpPr/>
                <p:nvPr/>
              </p:nvSpPr>
              <p:spPr>
                <a:xfrm>
                  <a:off x="678185" y="2956874"/>
                  <a:ext cx="405848" cy="40584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 name="Group 36">
                <a:extLst>
                  <a:ext uri="{FF2B5EF4-FFF2-40B4-BE49-F238E27FC236}">
                    <a16:creationId xmlns:a16="http://schemas.microsoft.com/office/drawing/2014/main" id="{42885A6F-86E8-4914-A50A-D2EF76289BF3}"/>
                  </a:ext>
                </a:extLst>
              </p:cNvPr>
              <p:cNvGrpSpPr/>
              <p:nvPr/>
            </p:nvGrpSpPr>
            <p:grpSpPr>
              <a:xfrm>
                <a:off x="671192" y="3543317"/>
                <a:ext cx="1955033" cy="405849"/>
                <a:chOff x="678185" y="2956874"/>
                <a:chExt cx="1955033" cy="405849"/>
              </a:xfrm>
            </p:grpSpPr>
            <p:sp>
              <p:nvSpPr>
                <p:cNvPr id="38" name="Oval 37">
                  <a:extLst>
                    <a:ext uri="{FF2B5EF4-FFF2-40B4-BE49-F238E27FC236}">
                      <a16:creationId xmlns:a16="http://schemas.microsoft.com/office/drawing/2014/main" id="{3CD2F53A-3673-48E1-AD7D-F5000EED0AE9}"/>
                    </a:ext>
                  </a:extLst>
                </p:cNvPr>
                <p:cNvSpPr/>
                <p:nvPr/>
              </p:nvSpPr>
              <p:spPr>
                <a:xfrm>
                  <a:off x="1194580" y="2956874"/>
                  <a:ext cx="405848" cy="40584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7CE737E9-89A5-4656-93CE-653D1438F8FF}"/>
                    </a:ext>
                  </a:extLst>
                </p:cNvPr>
                <p:cNvSpPr/>
                <p:nvPr/>
              </p:nvSpPr>
              <p:spPr>
                <a:xfrm>
                  <a:off x="1710975" y="2956874"/>
                  <a:ext cx="405848" cy="40584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D151ED89-288A-440D-9DA3-94069D864B50}"/>
                    </a:ext>
                  </a:extLst>
                </p:cNvPr>
                <p:cNvSpPr/>
                <p:nvPr/>
              </p:nvSpPr>
              <p:spPr>
                <a:xfrm>
                  <a:off x="2227370" y="2956874"/>
                  <a:ext cx="405848" cy="40584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6137C512-E829-4264-973C-2FD6F14F45EA}"/>
                    </a:ext>
                  </a:extLst>
                </p:cNvPr>
                <p:cNvSpPr/>
                <p:nvPr/>
              </p:nvSpPr>
              <p:spPr>
                <a:xfrm>
                  <a:off x="678185" y="2956874"/>
                  <a:ext cx="405848" cy="40584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5" name="Oval 34">
              <a:extLst>
                <a:ext uri="{FF2B5EF4-FFF2-40B4-BE49-F238E27FC236}">
                  <a16:creationId xmlns:a16="http://schemas.microsoft.com/office/drawing/2014/main" id="{93453BAC-F3B1-4813-AEB5-4B719D54BF3C}"/>
                </a:ext>
              </a:extLst>
            </p:cNvPr>
            <p:cNvSpPr/>
            <p:nvPr/>
          </p:nvSpPr>
          <p:spPr>
            <a:xfrm>
              <a:off x="1861704" y="3247451"/>
              <a:ext cx="1217197" cy="730840"/>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FF0000"/>
                  </a:solidFill>
                  <a:prstDash val="sysDash"/>
                </a:ln>
                <a:noFill/>
              </a:endParaRPr>
            </a:p>
          </p:txBody>
        </p:sp>
      </p:grpSp>
      <p:graphicFrame>
        <p:nvGraphicFramePr>
          <p:cNvPr id="46" name="Table 45">
            <a:extLst>
              <a:ext uri="{FF2B5EF4-FFF2-40B4-BE49-F238E27FC236}">
                <a16:creationId xmlns:a16="http://schemas.microsoft.com/office/drawing/2014/main" id="{B8A80759-56ED-4EBF-A4AD-37539BF4377A}"/>
              </a:ext>
            </a:extLst>
          </p:cNvPr>
          <p:cNvGraphicFramePr>
            <a:graphicFrameLocks noGrp="1"/>
          </p:cNvGraphicFramePr>
          <p:nvPr>
            <p:extLst/>
          </p:nvPr>
        </p:nvGraphicFramePr>
        <p:xfrm>
          <a:off x="5385524" y="3877349"/>
          <a:ext cx="2160000" cy="73084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855940275"/>
                    </a:ext>
                  </a:extLst>
                </a:gridCol>
                <a:gridCol w="1080000">
                  <a:extLst>
                    <a:ext uri="{9D8B030D-6E8A-4147-A177-3AD203B41FA5}">
                      <a16:colId xmlns:a16="http://schemas.microsoft.com/office/drawing/2014/main" val="268647754"/>
                    </a:ext>
                  </a:extLst>
                </a:gridCol>
              </a:tblGrid>
              <a:tr h="360000">
                <a:tc>
                  <a:txBody>
                    <a:bodyPr/>
                    <a:lstStyle/>
                    <a:p>
                      <a:endParaRPr lang="en-GB"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8171197"/>
                  </a:ext>
                </a:extLst>
              </a:tr>
              <a:tr h="370840">
                <a:tc>
                  <a:txBody>
                    <a:bodyPr/>
                    <a:lstStyle/>
                    <a:p>
                      <a:endParaRPr lang="en-GB"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043101844"/>
                  </a:ext>
                </a:extLst>
              </a:tr>
            </a:tbl>
          </a:graphicData>
        </a:graphic>
      </p:graphicFrame>
      <p:sp>
        <p:nvSpPr>
          <p:cNvPr id="47" name="Rectangle 46">
            <a:extLst>
              <a:ext uri="{FF2B5EF4-FFF2-40B4-BE49-F238E27FC236}">
                <a16:creationId xmlns:a16="http://schemas.microsoft.com/office/drawing/2014/main" id="{C08D4816-F4CA-4B3B-88CD-938367820B5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image is the odd one out?  </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3" name="TextBox 22">
            <a:extLst>
              <a:ext uri="{FF2B5EF4-FFF2-40B4-BE49-F238E27FC236}">
                <a16:creationId xmlns:a16="http://schemas.microsoft.com/office/drawing/2014/main" id="{CDA01015-390F-4E98-9860-AA77799BC54C}"/>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Y2</a:t>
            </a:r>
          </a:p>
        </p:txBody>
      </p:sp>
    </p:spTree>
    <p:extLst>
      <p:ext uri="{BB962C8B-B14F-4D97-AF65-F5344CB8AC3E}">
        <p14:creationId xmlns:p14="http://schemas.microsoft.com/office/powerpoint/2010/main" val="1669721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0" name="Picture 29">
            <a:extLst>
              <a:ext uri="{FF2B5EF4-FFF2-40B4-BE49-F238E27FC236}">
                <a16:creationId xmlns:a16="http://schemas.microsoft.com/office/drawing/2014/main" id="{71761F26-482B-4AAC-9FEC-CFE58EAC0E0A}"/>
              </a:ext>
            </a:extLst>
          </p:cNvPr>
          <p:cNvPicPr>
            <a:picLocks noChangeAspect="1"/>
          </p:cNvPicPr>
          <p:nvPr/>
        </p:nvPicPr>
        <p:blipFill>
          <a:blip r:embed="rId4"/>
          <a:stretch>
            <a:fillRect/>
          </a:stretch>
        </p:blipFill>
        <p:spPr>
          <a:xfrm>
            <a:off x="115438" y="141338"/>
            <a:ext cx="8913124" cy="6322100"/>
          </a:xfrm>
          <a:prstGeom prst="rect">
            <a:avLst/>
          </a:prstGeom>
        </p:spPr>
      </p:pic>
      <p:graphicFrame>
        <p:nvGraphicFramePr>
          <p:cNvPr id="31" name="Table 30">
            <a:extLst>
              <a:ext uri="{FF2B5EF4-FFF2-40B4-BE49-F238E27FC236}">
                <a16:creationId xmlns:a16="http://schemas.microsoft.com/office/drawing/2014/main" id="{08BC1DD4-3BDF-4DFC-B970-3ACBC9378402}"/>
              </a:ext>
            </a:extLst>
          </p:cNvPr>
          <p:cNvGraphicFramePr>
            <a:graphicFrameLocks noGrp="1"/>
          </p:cNvGraphicFramePr>
          <p:nvPr>
            <p:extLst/>
          </p:nvPr>
        </p:nvGraphicFramePr>
        <p:xfrm>
          <a:off x="2546302" y="1594111"/>
          <a:ext cx="1008000" cy="1116000"/>
        </p:xfrm>
        <a:graphic>
          <a:graphicData uri="http://schemas.openxmlformats.org/drawingml/2006/table">
            <a:tbl>
              <a:tblPr firstRow="1" bandRow="1">
                <a:tableStyleId>{5C22544A-7EE6-4342-B048-85BDC9FD1C3A}</a:tableStyleId>
              </a:tblPr>
              <a:tblGrid>
                <a:gridCol w="252000">
                  <a:extLst>
                    <a:ext uri="{9D8B030D-6E8A-4147-A177-3AD203B41FA5}">
                      <a16:colId xmlns:a16="http://schemas.microsoft.com/office/drawing/2014/main" val="2641835501"/>
                    </a:ext>
                  </a:extLst>
                </a:gridCol>
                <a:gridCol w="252000">
                  <a:extLst>
                    <a:ext uri="{9D8B030D-6E8A-4147-A177-3AD203B41FA5}">
                      <a16:colId xmlns:a16="http://schemas.microsoft.com/office/drawing/2014/main" val="613267443"/>
                    </a:ext>
                  </a:extLst>
                </a:gridCol>
                <a:gridCol w="252000">
                  <a:extLst>
                    <a:ext uri="{9D8B030D-6E8A-4147-A177-3AD203B41FA5}">
                      <a16:colId xmlns:a16="http://schemas.microsoft.com/office/drawing/2014/main" val="218292397"/>
                    </a:ext>
                  </a:extLst>
                </a:gridCol>
                <a:gridCol w="252000">
                  <a:extLst>
                    <a:ext uri="{9D8B030D-6E8A-4147-A177-3AD203B41FA5}">
                      <a16:colId xmlns:a16="http://schemas.microsoft.com/office/drawing/2014/main" val="1834673129"/>
                    </a:ext>
                  </a:extLst>
                </a:gridCol>
              </a:tblGrid>
              <a:tr h="1116000">
                <a:tc>
                  <a:txBody>
                    <a:bodyPr/>
                    <a:lstStyle/>
                    <a:p>
                      <a:endParaRPr lang="en-GB"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6420885"/>
                  </a:ext>
                </a:extLst>
              </a:tr>
            </a:tbl>
          </a:graphicData>
        </a:graphic>
      </p:graphicFrame>
      <p:pic>
        <p:nvPicPr>
          <p:cNvPr id="32" name="Picture 31">
            <a:extLst>
              <a:ext uri="{FF2B5EF4-FFF2-40B4-BE49-F238E27FC236}">
                <a16:creationId xmlns:a16="http://schemas.microsoft.com/office/drawing/2014/main" id="{3BBFED89-4EAD-470D-9A32-F1783634CA6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816" b="93252" l="6709" r="89518">
                        <a14:foregroundMark x1="10273" y1="39673" x2="6499" y2="50307"/>
                        <a14:foregroundMark x1="6499" y1="50307" x2="6709" y2="60736"/>
                        <a14:foregroundMark x1="6709" y1="60736" x2="15094" y2="67076"/>
                        <a14:foregroundMark x1="15094" y1="67076" x2="33124" y2="67485"/>
                        <a14:foregroundMark x1="34382" y1="69530" x2="35849" y2="90593"/>
                        <a14:foregroundMark x1="35849" y1="90593" x2="47379" y2="94070"/>
                        <a14:foregroundMark x1="47379" y1="94070" x2="58700" y2="94274"/>
                        <a14:foregroundMark x1="58700" y1="94274" x2="62893" y2="84254"/>
                        <a14:foregroundMark x1="62893" y1="84254" x2="63103" y2="73211"/>
                        <a14:foregroundMark x1="74482" y1="67485" x2="83648" y2="67485"/>
                        <a14:foregroundMark x1="83648" y1="67485" x2="90356" y2="58282"/>
                        <a14:foregroundMark x1="90356" y1="58282" x2="89727" y2="47853"/>
                        <a14:foregroundMark x1="89727" y1="47853" x2="89937" y2="48262"/>
                        <a14:foregroundMark x1="40881" y1="40491" x2="29350" y2="45808"/>
                        <a14:foregroundMark x1="29350" y1="45808" x2="17400" y2="45603"/>
                        <a14:foregroundMark x1="17400" y1="45603" x2="12369" y2="55419"/>
                        <a14:foregroundMark x1="12369" y1="55419" x2="12579" y2="66871"/>
                        <a14:foregroundMark x1="12579" y1="66871" x2="41509" y2="59918"/>
                        <a14:foregroundMark x1="41509" y1="59918" x2="44654" y2="70552"/>
                        <a14:foregroundMark x1="44654" y1="70552" x2="43816" y2="82004"/>
                        <a14:foregroundMark x1="43816" y1="82004" x2="54717" y2="81391"/>
                        <a14:foregroundMark x1="54717" y1="81391" x2="57442" y2="67689"/>
                        <a14:foregroundMark x1="57442" y1="67689" x2="73375" y2="60123"/>
                        <a14:foregroundMark x1="73375" y1="60123" x2="79874" y2="59714"/>
                        <a14:foregroundMark x1="69182" y1="56851" x2="18029" y2="57464"/>
                        <a14:foregroundMark x1="18029" y1="57464" x2="28092" y2="62168"/>
                        <a14:foregroundMark x1="28092" y1="62168" x2="51992" y2="62372"/>
                        <a14:foregroundMark x1="51992" y1="62372" x2="76939" y2="58691"/>
                        <a14:foregroundMark x1="76939" y1="58691" x2="45912" y2="56442"/>
                        <a14:foregroundMark x1="58910" y1="79755" x2="47170" y2="82413"/>
                        <a14:foregroundMark x1="47170" y1="82413" x2="55765" y2="89980"/>
                        <a14:foregroundMark x1="55765" y1="89980" x2="60797" y2="80164"/>
                        <a14:foregroundMark x1="60797" y1="80164" x2="52411" y2="87321"/>
                        <a14:foregroundMark x1="52411" y1="87321" x2="61006" y2="90593"/>
                        <a14:foregroundMark x1="39413" y1="20041" x2="38574" y2="49080"/>
                        <a14:foregroundMark x1="38574" y1="49080" x2="47170" y2="41513"/>
                        <a14:foregroundMark x1="47170" y1="41513" x2="42977" y2="19632"/>
                        <a14:foregroundMark x1="42977" y1="19632" x2="36478" y2="28016"/>
                        <a14:foregroundMark x1="36478" y1="28016" x2="37317" y2="50307"/>
                        <a14:foregroundMark x1="37317" y1="50307" x2="48008" y2="42331"/>
                        <a14:foregroundMark x1="48008" y1="42331" x2="46122" y2="19836"/>
                        <a14:foregroundMark x1="46122" y1="19836" x2="41300" y2="19632"/>
                        <a14:foregroundMark x1="35849" y1="93456" x2="47589" y2="93252"/>
                        <a14:foregroundMark x1="47589" y1="93252" x2="60377" y2="93252"/>
                        <a14:backgroundMark x1="65199" y1="70143" x2="66876" y2="72188"/>
                        <a14:backgroundMark x1="67086" y1="69325" x2="73585" y2="68916"/>
                      </a14:backgroundRemoval>
                    </a14:imgEffect>
                  </a14:imgLayer>
                </a14:imgProps>
              </a:ext>
            </a:extLst>
          </a:blip>
          <a:stretch>
            <a:fillRect/>
          </a:stretch>
        </p:blipFill>
        <p:spPr>
          <a:xfrm>
            <a:off x="4078906" y="2268755"/>
            <a:ext cx="1447495" cy="1483909"/>
          </a:xfrm>
          <a:prstGeom prst="rect">
            <a:avLst/>
          </a:prstGeom>
        </p:spPr>
      </p:pic>
      <p:grpSp>
        <p:nvGrpSpPr>
          <p:cNvPr id="33" name="Group 32">
            <a:extLst>
              <a:ext uri="{FF2B5EF4-FFF2-40B4-BE49-F238E27FC236}">
                <a16:creationId xmlns:a16="http://schemas.microsoft.com/office/drawing/2014/main" id="{532E1E08-4AA2-4B59-BF1E-F80912041EDD}"/>
              </a:ext>
            </a:extLst>
          </p:cNvPr>
          <p:cNvGrpSpPr/>
          <p:nvPr/>
        </p:nvGrpSpPr>
        <p:grpSpPr>
          <a:xfrm>
            <a:off x="1861704" y="3659999"/>
            <a:ext cx="2116243" cy="1165541"/>
            <a:chOff x="1861704" y="3247451"/>
            <a:chExt cx="2116243" cy="1165541"/>
          </a:xfrm>
        </p:grpSpPr>
        <p:grpSp>
          <p:nvGrpSpPr>
            <p:cNvPr id="34" name="Group 33">
              <a:extLst>
                <a:ext uri="{FF2B5EF4-FFF2-40B4-BE49-F238E27FC236}">
                  <a16:creationId xmlns:a16="http://schemas.microsoft.com/office/drawing/2014/main" id="{A4D39F3B-8637-4682-A3AD-302CD30A0918}"/>
                </a:ext>
              </a:extLst>
            </p:cNvPr>
            <p:cNvGrpSpPr/>
            <p:nvPr/>
          </p:nvGrpSpPr>
          <p:grpSpPr>
            <a:xfrm>
              <a:off x="2022914" y="3420700"/>
              <a:ext cx="1955033" cy="992292"/>
              <a:chOff x="671192" y="2956874"/>
              <a:chExt cx="1955033" cy="992292"/>
            </a:xfrm>
          </p:grpSpPr>
          <p:grpSp>
            <p:nvGrpSpPr>
              <p:cNvPr id="36" name="Group 35">
                <a:extLst>
                  <a:ext uri="{FF2B5EF4-FFF2-40B4-BE49-F238E27FC236}">
                    <a16:creationId xmlns:a16="http://schemas.microsoft.com/office/drawing/2014/main" id="{D353EE18-DB2F-4B15-AD78-2682FAE9304B}"/>
                  </a:ext>
                </a:extLst>
              </p:cNvPr>
              <p:cNvGrpSpPr/>
              <p:nvPr/>
            </p:nvGrpSpPr>
            <p:grpSpPr>
              <a:xfrm>
                <a:off x="671192" y="2956874"/>
                <a:ext cx="1955033" cy="405849"/>
                <a:chOff x="678185" y="2956874"/>
                <a:chExt cx="1955033" cy="405849"/>
              </a:xfrm>
            </p:grpSpPr>
            <p:sp>
              <p:nvSpPr>
                <p:cNvPr id="42" name="Oval 41">
                  <a:extLst>
                    <a:ext uri="{FF2B5EF4-FFF2-40B4-BE49-F238E27FC236}">
                      <a16:creationId xmlns:a16="http://schemas.microsoft.com/office/drawing/2014/main" id="{F82A3068-4762-4258-8A40-210F13BA51CD}"/>
                    </a:ext>
                  </a:extLst>
                </p:cNvPr>
                <p:cNvSpPr/>
                <p:nvPr/>
              </p:nvSpPr>
              <p:spPr>
                <a:xfrm>
                  <a:off x="1194580" y="2956874"/>
                  <a:ext cx="405848" cy="40584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8FF8C00-5D5B-4495-A5A2-AB0A87529940}"/>
                    </a:ext>
                  </a:extLst>
                </p:cNvPr>
                <p:cNvSpPr/>
                <p:nvPr/>
              </p:nvSpPr>
              <p:spPr>
                <a:xfrm>
                  <a:off x="1710975" y="2956874"/>
                  <a:ext cx="405848" cy="40584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75511420-57BF-40E4-A357-620CC2B6E29B}"/>
                    </a:ext>
                  </a:extLst>
                </p:cNvPr>
                <p:cNvSpPr/>
                <p:nvPr/>
              </p:nvSpPr>
              <p:spPr>
                <a:xfrm>
                  <a:off x="2227370" y="2956874"/>
                  <a:ext cx="405848" cy="40584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C78FC44D-AE98-4FE3-9699-1048CD0FDEA4}"/>
                    </a:ext>
                  </a:extLst>
                </p:cNvPr>
                <p:cNvSpPr/>
                <p:nvPr/>
              </p:nvSpPr>
              <p:spPr>
                <a:xfrm>
                  <a:off x="678185" y="2956874"/>
                  <a:ext cx="405848" cy="40584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 name="Group 36">
                <a:extLst>
                  <a:ext uri="{FF2B5EF4-FFF2-40B4-BE49-F238E27FC236}">
                    <a16:creationId xmlns:a16="http://schemas.microsoft.com/office/drawing/2014/main" id="{42885A6F-86E8-4914-A50A-D2EF76289BF3}"/>
                  </a:ext>
                </a:extLst>
              </p:cNvPr>
              <p:cNvGrpSpPr/>
              <p:nvPr/>
            </p:nvGrpSpPr>
            <p:grpSpPr>
              <a:xfrm>
                <a:off x="671192" y="3543317"/>
                <a:ext cx="1955033" cy="405849"/>
                <a:chOff x="678185" y="2956874"/>
                <a:chExt cx="1955033" cy="405849"/>
              </a:xfrm>
            </p:grpSpPr>
            <p:sp>
              <p:nvSpPr>
                <p:cNvPr id="38" name="Oval 37">
                  <a:extLst>
                    <a:ext uri="{FF2B5EF4-FFF2-40B4-BE49-F238E27FC236}">
                      <a16:creationId xmlns:a16="http://schemas.microsoft.com/office/drawing/2014/main" id="{3CD2F53A-3673-48E1-AD7D-F5000EED0AE9}"/>
                    </a:ext>
                  </a:extLst>
                </p:cNvPr>
                <p:cNvSpPr/>
                <p:nvPr/>
              </p:nvSpPr>
              <p:spPr>
                <a:xfrm>
                  <a:off x="1194580" y="2956874"/>
                  <a:ext cx="405848" cy="40584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7CE737E9-89A5-4656-93CE-653D1438F8FF}"/>
                    </a:ext>
                  </a:extLst>
                </p:cNvPr>
                <p:cNvSpPr/>
                <p:nvPr/>
              </p:nvSpPr>
              <p:spPr>
                <a:xfrm>
                  <a:off x="1710975" y="2956874"/>
                  <a:ext cx="405848" cy="40584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D151ED89-288A-440D-9DA3-94069D864B50}"/>
                    </a:ext>
                  </a:extLst>
                </p:cNvPr>
                <p:cNvSpPr/>
                <p:nvPr/>
              </p:nvSpPr>
              <p:spPr>
                <a:xfrm>
                  <a:off x="2227370" y="2956874"/>
                  <a:ext cx="405848" cy="40584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6137C512-E829-4264-973C-2FD6F14F45EA}"/>
                    </a:ext>
                  </a:extLst>
                </p:cNvPr>
                <p:cNvSpPr/>
                <p:nvPr/>
              </p:nvSpPr>
              <p:spPr>
                <a:xfrm>
                  <a:off x="678185" y="2956874"/>
                  <a:ext cx="405848" cy="40584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5" name="Oval 34">
              <a:extLst>
                <a:ext uri="{FF2B5EF4-FFF2-40B4-BE49-F238E27FC236}">
                  <a16:creationId xmlns:a16="http://schemas.microsoft.com/office/drawing/2014/main" id="{93453BAC-F3B1-4813-AEB5-4B719D54BF3C}"/>
                </a:ext>
              </a:extLst>
            </p:cNvPr>
            <p:cNvSpPr/>
            <p:nvPr/>
          </p:nvSpPr>
          <p:spPr>
            <a:xfrm>
              <a:off x="1861704" y="3247451"/>
              <a:ext cx="1217197" cy="730840"/>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FF0000"/>
                  </a:solidFill>
                  <a:prstDash val="sysDash"/>
                </a:ln>
                <a:noFill/>
              </a:endParaRPr>
            </a:p>
          </p:txBody>
        </p:sp>
      </p:grpSp>
      <p:graphicFrame>
        <p:nvGraphicFramePr>
          <p:cNvPr id="46" name="Table 45">
            <a:extLst>
              <a:ext uri="{FF2B5EF4-FFF2-40B4-BE49-F238E27FC236}">
                <a16:creationId xmlns:a16="http://schemas.microsoft.com/office/drawing/2014/main" id="{B8A80759-56ED-4EBF-A4AD-37539BF4377A}"/>
              </a:ext>
            </a:extLst>
          </p:cNvPr>
          <p:cNvGraphicFramePr>
            <a:graphicFrameLocks noGrp="1"/>
          </p:cNvGraphicFramePr>
          <p:nvPr>
            <p:extLst/>
          </p:nvPr>
        </p:nvGraphicFramePr>
        <p:xfrm>
          <a:off x="5385524" y="3877349"/>
          <a:ext cx="2160000" cy="73084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855940275"/>
                    </a:ext>
                  </a:extLst>
                </a:gridCol>
                <a:gridCol w="1080000">
                  <a:extLst>
                    <a:ext uri="{9D8B030D-6E8A-4147-A177-3AD203B41FA5}">
                      <a16:colId xmlns:a16="http://schemas.microsoft.com/office/drawing/2014/main" val="268647754"/>
                    </a:ext>
                  </a:extLst>
                </a:gridCol>
              </a:tblGrid>
              <a:tr h="360000">
                <a:tc>
                  <a:txBody>
                    <a:bodyPr/>
                    <a:lstStyle/>
                    <a:p>
                      <a:endParaRPr lang="en-GB"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8171197"/>
                  </a:ext>
                </a:extLst>
              </a:tr>
              <a:tr h="370840">
                <a:tc>
                  <a:txBody>
                    <a:bodyPr/>
                    <a:lstStyle/>
                    <a:p>
                      <a:endParaRPr lang="en-GB"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043101844"/>
                  </a:ext>
                </a:extLst>
              </a:tr>
            </a:tbl>
          </a:graphicData>
        </a:graphic>
      </p:graphicFrame>
      <p:sp>
        <p:nvSpPr>
          <p:cNvPr id="47" name="Rectangle 46">
            <a:extLst>
              <a:ext uri="{FF2B5EF4-FFF2-40B4-BE49-F238E27FC236}">
                <a16:creationId xmlns:a16="http://schemas.microsoft.com/office/drawing/2014/main" id="{C08D4816-F4CA-4B3B-88CD-938367820B5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image is the odd one out?  </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3" name="Oval 22">
            <a:extLst>
              <a:ext uri="{FF2B5EF4-FFF2-40B4-BE49-F238E27FC236}">
                <a16:creationId xmlns:a16="http://schemas.microsoft.com/office/drawing/2014/main" id="{D69CB108-D6F2-43B8-960B-21D9CFA48EA5}"/>
              </a:ext>
            </a:extLst>
          </p:cNvPr>
          <p:cNvSpPr/>
          <p:nvPr/>
        </p:nvSpPr>
        <p:spPr>
          <a:xfrm>
            <a:off x="5579615" y="1264188"/>
            <a:ext cx="1753600" cy="18669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88572AFF-E80A-43DD-AF05-6EDF8B13D20A}"/>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Y2</a:t>
            </a:r>
          </a:p>
        </p:txBody>
      </p:sp>
    </p:spTree>
    <p:extLst>
      <p:ext uri="{BB962C8B-B14F-4D97-AF65-F5344CB8AC3E}">
        <p14:creationId xmlns:p14="http://schemas.microsoft.com/office/powerpoint/2010/main" val="2150426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prstClr val="black"/>
                </a:solidFill>
                <a:latin typeface="Century Gothic" panose="020B0502020202020204" pitchFamily="34" charset="0"/>
              </a:rPr>
              <a:t>Complete the statement based on the picture below.</a:t>
            </a:r>
          </a:p>
          <a:p>
            <a:pPr algn="ctr"/>
            <a:endParaRPr lang="en-GB" sz="2000" b="1" dirty="0">
              <a:solidFill>
                <a:prstClr val="black"/>
              </a:solidFill>
              <a:latin typeface="Century Gothic" panose="020B0502020202020204" pitchFamily="34" charset="0"/>
            </a:endParaRPr>
          </a:p>
          <a:p>
            <a:pPr algn="ctr"/>
            <a:endParaRPr lang="en-GB" sz="2000" b="1" dirty="0">
              <a:solidFill>
                <a:prstClr val="black"/>
              </a:solidFill>
              <a:latin typeface="Century Gothic" panose="020B0502020202020204" pitchFamily="34" charset="0"/>
            </a:endParaRPr>
          </a:p>
          <a:p>
            <a:pPr algn="ctr"/>
            <a:endParaRPr lang="en-GB" sz="2000" b="1" dirty="0">
              <a:solidFill>
                <a:prstClr val="black"/>
              </a:solidFill>
              <a:latin typeface="Century Gothic" panose="020B0502020202020204" pitchFamily="34" charset="0"/>
            </a:endParaRPr>
          </a:p>
          <a:p>
            <a:pPr algn="ctr"/>
            <a:br>
              <a:rPr lang="en-GB" sz="2000" b="1" dirty="0">
                <a:solidFill>
                  <a:prstClr val="black"/>
                </a:solidFill>
                <a:latin typeface="Century Gothic" panose="020B0502020202020204" pitchFamily="34" charset="0"/>
              </a:rPr>
            </a:br>
            <a:br>
              <a:rPr lang="en-GB" sz="2000" b="1" dirty="0">
                <a:solidFill>
                  <a:prstClr val="black"/>
                </a:solidFill>
                <a:latin typeface="Century Gothic" panose="020B0502020202020204" pitchFamily="34" charset="0"/>
              </a:rPr>
            </a:br>
            <a:br>
              <a:rPr lang="en-GB" sz="2000" b="1" dirty="0">
                <a:solidFill>
                  <a:prstClr val="black"/>
                </a:solidFill>
                <a:latin typeface="Century Gothic" panose="020B0502020202020204" pitchFamily="34" charset="0"/>
              </a:rPr>
            </a:br>
            <a:br>
              <a:rPr lang="en-GB" sz="2000" b="1" dirty="0">
                <a:solidFill>
                  <a:prstClr val="black"/>
                </a:solidFill>
                <a:latin typeface="Century Gothic" panose="020B0502020202020204" pitchFamily="34" charset="0"/>
              </a:rPr>
            </a:br>
            <a:br>
              <a:rPr lang="en-GB" sz="2000" b="1" dirty="0">
                <a:solidFill>
                  <a:prstClr val="black"/>
                </a:solidFill>
                <a:latin typeface="Century Gothic" panose="020B0502020202020204" pitchFamily="34" charset="0"/>
              </a:rPr>
            </a:br>
            <a:br>
              <a:rPr lang="en-GB" sz="2000" b="1" dirty="0">
                <a:solidFill>
                  <a:prstClr val="black"/>
                </a:solidFill>
                <a:latin typeface="Century Gothic" panose="020B0502020202020204" pitchFamily="34" charset="0"/>
              </a:rPr>
            </a:br>
            <a:endParaRPr lang="en-GB" sz="2000" b="1" dirty="0">
              <a:solidFill>
                <a:prstClr val="black"/>
              </a:solidFill>
              <a:latin typeface="Century Gothic" panose="020B0502020202020204" pitchFamily="34" charset="0"/>
            </a:endParaRPr>
          </a:p>
          <a:p>
            <a:pPr algn="ctr">
              <a:lnSpc>
                <a:spcPct val="150000"/>
              </a:lnSpc>
            </a:pPr>
            <a:br>
              <a:rPr lang="en-GB" sz="2000" b="1" dirty="0">
                <a:solidFill>
                  <a:prstClr val="black"/>
                </a:solidFill>
                <a:latin typeface="Century Gothic" panose="020B0502020202020204" pitchFamily="34" charset="0"/>
              </a:rPr>
            </a:br>
            <a:r>
              <a:rPr lang="en-GB" sz="2000" b="1" dirty="0">
                <a:solidFill>
                  <a:prstClr val="black"/>
                </a:solidFill>
                <a:latin typeface="Century Gothic" panose="020B0502020202020204" pitchFamily="34" charset="0"/>
              </a:rPr>
              <a:t>There are  </a:t>
            </a:r>
            <a:r>
              <a:rPr lang="en-GB" sz="2000" b="1" spc="-300" dirty="0">
                <a:solidFill>
                  <a:prstClr val="black"/>
                </a:solidFill>
                <a:latin typeface="Century Gothic" panose="020B0502020202020204" pitchFamily="34" charset="0"/>
              </a:rPr>
              <a:t>____________</a:t>
            </a:r>
            <a:r>
              <a:rPr lang="en-GB" sz="2000" b="1" dirty="0">
                <a:solidFill>
                  <a:prstClr val="black"/>
                </a:solidFill>
                <a:latin typeface="Century Gothic" panose="020B0502020202020204" pitchFamily="34" charset="0"/>
              </a:rPr>
              <a:t>   boxes. One quarter of  </a:t>
            </a:r>
            <a:r>
              <a:rPr lang="en-GB" sz="2000" b="1" spc="-300" dirty="0">
                <a:solidFill>
                  <a:prstClr val="black"/>
                </a:solidFill>
                <a:latin typeface="Century Gothic" panose="020B0502020202020204" pitchFamily="34" charset="0"/>
              </a:rPr>
              <a:t>____________</a:t>
            </a:r>
            <a:r>
              <a:rPr lang="en-GB" sz="2000" b="1" dirty="0">
                <a:solidFill>
                  <a:prstClr val="black"/>
                </a:solidFill>
                <a:latin typeface="Century Gothic" panose="020B0502020202020204" pitchFamily="34" charset="0"/>
              </a:rPr>
              <a:t>   is  </a:t>
            </a:r>
            <a:r>
              <a:rPr lang="en-GB" sz="2000" b="1" spc="-300" dirty="0">
                <a:solidFill>
                  <a:prstClr val="black"/>
                </a:solidFill>
                <a:latin typeface="Century Gothic" panose="020B0502020202020204" pitchFamily="34" charset="0"/>
              </a:rPr>
              <a:t>____________</a:t>
            </a:r>
            <a:r>
              <a:rPr lang="en-GB" sz="2000" b="1" dirty="0">
                <a:solidFill>
                  <a:prstClr val="black"/>
                </a:solidFill>
                <a:latin typeface="Century Gothic" panose="020B0502020202020204" pitchFamily="34" charset="0"/>
              </a:rPr>
              <a:t> .</a:t>
            </a:r>
            <a:endParaRPr lang="en-GB" sz="2000" b="1" dirty="0">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696194EC-1024-4253-8396-1A26BEA37497}"/>
              </a:ext>
            </a:extLst>
          </p:cNvPr>
          <p:cNvGraphicFramePr>
            <a:graphicFrameLocks noGrp="1"/>
          </p:cNvGraphicFramePr>
          <p:nvPr>
            <p:extLst/>
          </p:nvPr>
        </p:nvGraphicFramePr>
        <p:xfrm>
          <a:off x="2313333" y="1533342"/>
          <a:ext cx="4517335" cy="2674504"/>
        </p:xfrm>
        <a:graphic>
          <a:graphicData uri="http://schemas.openxmlformats.org/drawingml/2006/table">
            <a:tbl>
              <a:tblPr firstRow="1" bandRow="1">
                <a:tableStyleId>{5940675A-B579-460E-94D1-54222C63F5DA}</a:tableStyleId>
              </a:tblPr>
              <a:tblGrid>
                <a:gridCol w="903467">
                  <a:extLst>
                    <a:ext uri="{9D8B030D-6E8A-4147-A177-3AD203B41FA5}">
                      <a16:colId xmlns:a16="http://schemas.microsoft.com/office/drawing/2014/main" val="244936769"/>
                    </a:ext>
                  </a:extLst>
                </a:gridCol>
                <a:gridCol w="903467">
                  <a:extLst>
                    <a:ext uri="{9D8B030D-6E8A-4147-A177-3AD203B41FA5}">
                      <a16:colId xmlns:a16="http://schemas.microsoft.com/office/drawing/2014/main" val="4253241325"/>
                    </a:ext>
                  </a:extLst>
                </a:gridCol>
                <a:gridCol w="903467">
                  <a:extLst>
                    <a:ext uri="{9D8B030D-6E8A-4147-A177-3AD203B41FA5}">
                      <a16:colId xmlns:a16="http://schemas.microsoft.com/office/drawing/2014/main" val="269690979"/>
                    </a:ext>
                  </a:extLst>
                </a:gridCol>
                <a:gridCol w="903467">
                  <a:extLst>
                    <a:ext uri="{9D8B030D-6E8A-4147-A177-3AD203B41FA5}">
                      <a16:colId xmlns:a16="http://schemas.microsoft.com/office/drawing/2014/main" val="4277462733"/>
                    </a:ext>
                  </a:extLst>
                </a:gridCol>
                <a:gridCol w="903467">
                  <a:extLst>
                    <a:ext uri="{9D8B030D-6E8A-4147-A177-3AD203B41FA5}">
                      <a16:colId xmlns:a16="http://schemas.microsoft.com/office/drawing/2014/main" val="362323805"/>
                    </a:ext>
                  </a:extLst>
                </a:gridCol>
              </a:tblGrid>
              <a:tr h="662826">
                <a:tc>
                  <a:txBody>
                    <a:bodyPr/>
                    <a:lstStyle/>
                    <a:p>
                      <a:endParaRPr lang="en-GB" sz="3300" dirty="0"/>
                    </a:p>
                  </a:txBody>
                  <a:tcPr marL="165707" marR="165707" marT="82853" marB="828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3300" dirty="0"/>
                    </a:p>
                  </a:txBody>
                  <a:tcPr marL="165707" marR="165707" marT="82853" marB="82853">
                    <a:lnL w="12700" cap="flat" cmpd="sng" algn="ctr">
                      <a:solidFill>
                        <a:schemeClr val="tx1"/>
                      </a:solidFill>
                      <a:prstDash val="solid"/>
                      <a:round/>
                      <a:headEnd type="none" w="med" len="med"/>
                      <a:tailEnd type="none" w="med" len="med"/>
                    </a:lnL>
                    <a:solidFill>
                      <a:schemeClr val="bg1"/>
                    </a:solidFill>
                  </a:tcPr>
                </a:tc>
                <a:tc>
                  <a:txBody>
                    <a:bodyPr/>
                    <a:lstStyle/>
                    <a:p>
                      <a:endParaRPr lang="en-GB" sz="3300"/>
                    </a:p>
                  </a:txBody>
                  <a:tcPr marL="165707" marR="165707" marT="82853" marB="82853">
                    <a:solidFill>
                      <a:schemeClr val="bg1"/>
                    </a:solidFill>
                  </a:tcPr>
                </a:tc>
                <a:tc>
                  <a:txBody>
                    <a:bodyPr/>
                    <a:lstStyle/>
                    <a:p>
                      <a:endParaRPr lang="en-GB" sz="3300" dirty="0"/>
                    </a:p>
                  </a:txBody>
                  <a:tcPr marL="165707" marR="165707" marT="82853" marB="82853">
                    <a:solidFill>
                      <a:schemeClr val="bg1"/>
                    </a:solidFill>
                  </a:tcPr>
                </a:tc>
                <a:tc>
                  <a:txBody>
                    <a:bodyPr/>
                    <a:lstStyle/>
                    <a:p>
                      <a:endParaRPr lang="en-GB" sz="3300" dirty="0"/>
                    </a:p>
                  </a:txBody>
                  <a:tcPr marL="165707" marR="165707" marT="82853" marB="82853">
                    <a:solidFill>
                      <a:srgbClr val="FFFF00"/>
                    </a:solidFill>
                  </a:tcPr>
                </a:tc>
                <a:extLst>
                  <a:ext uri="{0D108BD9-81ED-4DB2-BD59-A6C34878D82A}">
                    <a16:rowId xmlns:a16="http://schemas.microsoft.com/office/drawing/2014/main" val="3058762841"/>
                  </a:ext>
                </a:extLst>
              </a:tr>
              <a:tr h="662826">
                <a:tc>
                  <a:txBody>
                    <a:bodyPr/>
                    <a:lstStyle/>
                    <a:p>
                      <a:endParaRPr lang="en-GB" sz="3300" dirty="0"/>
                    </a:p>
                  </a:txBody>
                  <a:tcPr marL="165707" marR="165707" marT="82853" marB="82853">
                    <a:lnT w="12700" cap="flat" cmpd="sng" algn="ctr">
                      <a:solidFill>
                        <a:schemeClr val="tx1"/>
                      </a:solidFill>
                      <a:prstDash val="solid"/>
                      <a:round/>
                      <a:headEnd type="none" w="med" len="med"/>
                      <a:tailEnd type="none" w="med" len="med"/>
                    </a:lnT>
                    <a:solidFill>
                      <a:schemeClr val="bg1"/>
                    </a:solidFill>
                  </a:tcPr>
                </a:tc>
                <a:tc>
                  <a:txBody>
                    <a:bodyPr/>
                    <a:lstStyle/>
                    <a:p>
                      <a:endParaRPr lang="en-GB" sz="3300" dirty="0"/>
                    </a:p>
                  </a:txBody>
                  <a:tcPr marL="165707" marR="165707" marT="82853" marB="82853">
                    <a:solidFill>
                      <a:schemeClr val="bg1"/>
                    </a:solidFill>
                  </a:tcPr>
                </a:tc>
                <a:tc>
                  <a:txBody>
                    <a:bodyPr/>
                    <a:lstStyle/>
                    <a:p>
                      <a:endParaRPr lang="en-GB" sz="3300" dirty="0"/>
                    </a:p>
                  </a:txBody>
                  <a:tcPr marL="165707" marR="165707" marT="82853" marB="82853">
                    <a:solidFill>
                      <a:schemeClr val="bg1"/>
                    </a:solidFill>
                  </a:tcPr>
                </a:tc>
                <a:tc>
                  <a:txBody>
                    <a:bodyPr/>
                    <a:lstStyle/>
                    <a:p>
                      <a:endParaRPr lang="en-GB" sz="3300" dirty="0"/>
                    </a:p>
                  </a:txBody>
                  <a:tcPr marL="165707" marR="165707" marT="82853" marB="82853">
                    <a:solidFill>
                      <a:schemeClr val="bg1"/>
                    </a:solidFill>
                  </a:tcPr>
                </a:tc>
                <a:tc>
                  <a:txBody>
                    <a:bodyPr/>
                    <a:lstStyle/>
                    <a:p>
                      <a:endParaRPr lang="en-GB" sz="3300" dirty="0"/>
                    </a:p>
                  </a:txBody>
                  <a:tcPr marL="165707" marR="165707" marT="82853" marB="82853">
                    <a:solidFill>
                      <a:srgbClr val="FFFF00"/>
                    </a:solidFill>
                  </a:tcPr>
                </a:tc>
                <a:extLst>
                  <a:ext uri="{0D108BD9-81ED-4DB2-BD59-A6C34878D82A}">
                    <a16:rowId xmlns:a16="http://schemas.microsoft.com/office/drawing/2014/main" val="267959998"/>
                  </a:ext>
                </a:extLst>
              </a:tr>
              <a:tr h="662826">
                <a:tc>
                  <a:txBody>
                    <a:bodyPr/>
                    <a:lstStyle/>
                    <a:p>
                      <a:endParaRPr lang="en-GB" sz="3300"/>
                    </a:p>
                  </a:txBody>
                  <a:tcPr marL="165707" marR="165707" marT="82853" marB="82853">
                    <a:solidFill>
                      <a:schemeClr val="bg1"/>
                    </a:solidFill>
                  </a:tcPr>
                </a:tc>
                <a:tc>
                  <a:txBody>
                    <a:bodyPr/>
                    <a:lstStyle/>
                    <a:p>
                      <a:endParaRPr lang="en-GB" sz="3300"/>
                    </a:p>
                  </a:txBody>
                  <a:tcPr marL="165707" marR="165707" marT="82853" marB="82853">
                    <a:solidFill>
                      <a:schemeClr val="bg1"/>
                    </a:solidFill>
                  </a:tcPr>
                </a:tc>
                <a:tc>
                  <a:txBody>
                    <a:bodyPr/>
                    <a:lstStyle/>
                    <a:p>
                      <a:endParaRPr lang="en-GB" sz="3300"/>
                    </a:p>
                  </a:txBody>
                  <a:tcPr marL="165707" marR="165707" marT="82853" marB="82853">
                    <a:solidFill>
                      <a:schemeClr val="bg1"/>
                    </a:solidFill>
                  </a:tcPr>
                </a:tc>
                <a:tc>
                  <a:txBody>
                    <a:bodyPr/>
                    <a:lstStyle/>
                    <a:p>
                      <a:endParaRPr lang="en-GB" sz="3300" dirty="0"/>
                    </a:p>
                  </a:txBody>
                  <a:tcPr marL="165707" marR="165707" marT="82853" marB="82853">
                    <a:solidFill>
                      <a:schemeClr val="bg1"/>
                    </a:solidFill>
                  </a:tcPr>
                </a:tc>
                <a:tc>
                  <a:txBody>
                    <a:bodyPr/>
                    <a:lstStyle/>
                    <a:p>
                      <a:endParaRPr lang="en-GB" sz="3300" dirty="0"/>
                    </a:p>
                  </a:txBody>
                  <a:tcPr marL="165707" marR="165707" marT="82853" marB="82853">
                    <a:solidFill>
                      <a:srgbClr val="FFFF00"/>
                    </a:solidFill>
                  </a:tcPr>
                </a:tc>
                <a:extLst>
                  <a:ext uri="{0D108BD9-81ED-4DB2-BD59-A6C34878D82A}">
                    <a16:rowId xmlns:a16="http://schemas.microsoft.com/office/drawing/2014/main" val="1558012908"/>
                  </a:ext>
                </a:extLst>
              </a:tr>
              <a:tr h="662826">
                <a:tc>
                  <a:txBody>
                    <a:bodyPr/>
                    <a:lstStyle/>
                    <a:p>
                      <a:endParaRPr lang="en-GB" sz="3300"/>
                    </a:p>
                  </a:txBody>
                  <a:tcPr marL="165707" marR="165707" marT="82853" marB="82853">
                    <a:solidFill>
                      <a:schemeClr val="bg1"/>
                    </a:solidFill>
                  </a:tcPr>
                </a:tc>
                <a:tc>
                  <a:txBody>
                    <a:bodyPr/>
                    <a:lstStyle/>
                    <a:p>
                      <a:endParaRPr lang="en-GB" sz="3300"/>
                    </a:p>
                  </a:txBody>
                  <a:tcPr marL="165707" marR="165707" marT="82853" marB="82853">
                    <a:solidFill>
                      <a:schemeClr val="bg1"/>
                    </a:solidFill>
                  </a:tcPr>
                </a:tc>
                <a:tc>
                  <a:txBody>
                    <a:bodyPr/>
                    <a:lstStyle/>
                    <a:p>
                      <a:endParaRPr lang="en-GB" sz="3300" dirty="0"/>
                    </a:p>
                  </a:txBody>
                  <a:tcPr marL="165707" marR="165707" marT="82853" marB="82853">
                    <a:solidFill>
                      <a:schemeClr val="bg1"/>
                    </a:solidFill>
                  </a:tcPr>
                </a:tc>
                <a:tc>
                  <a:txBody>
                    <a:bodyPr/>
                    <a:lstStyle/>
                    <a:p>
                      <a:endParaRPr lang="en-GB" sz="3300" dirty="0"/>
                    </a:p>
                  </a:txBody>
                  <a:tcPr marL="165707" marR="165707" marT="82853" marB="82853">
                    <a:solidFill>
                      <a:srgbClr val="FFFF00"/>
                    </a:solidFill>
                  </a:tcPr>
                </a:tc>
                <a:tc>
                  <a:txBody>
                    <a:bodyPr/>
                    <a:lstStyle/>
                    <a:p>
                      <a:endParaRPr lang="en-GB" sz="3300" dirty="0"/>
                    </a:p>
                  </a:txBody>
                  <a:tcPr marL="165707" marR="165707" marT="82853" marB="82853">
                    <a:solidFill>
                      <a:srgbClr val="FFFF00"/>
                    </a:solidFill>
                  </a:tcPr>
                </a:tc>
                <a:extLst>
                  <a:ext uri="{0D108BD9-81ED-4DB2-BD59-A6C34878D82A}">
                    <a16:rowId xmlns:a16="http://schemas.microsoft.com/office/drawing/2014/main" val="1803996624"/>
                  </a:ext>
                </a:extLst>
              </a:tr>
            </a:tbl>
          </a:graphicData>
        </a:graphic>
      </p:graphicFrame>
      <p:sp>
        <p:nvSpPr>
          <p:cNvPr id="9" name="TextBox 8">
            <a:extLst>
              <a:ext uri="{FF2B5EF4-FFF2-40B4-BE49-F238E27FC236}">
                <a16:creationId xmlns:a16="http://schemas.microsoft.com/office/drawing/2014/main" id="{4E6F743E-0847-4ABC-8739-CC1585C58483}"/>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Y1</a:t>
            </a:r>
          </a:p>
        </p:txBody>
      </p:sp>
    </p:spTree>
    <p:extLst>
      <p:ext uri="{BB962C8B-B14F-4D97-AF65-F5344CB8AC3E}">
        <p14:creationId xmlns:p14="http://schemas.microsoft.com/office/powerpoint/2010/main" val="3029956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prstClr val="black"/>
                </a:solidFill>
                <a:latin typeface="Century Gothic" panose="020B0502020202020204" pitchFamily="34" charset="0"/>
              </a:rPr>
              <a:t>Complete the statement based on the picture below.</a:t>
            </a:r>
          </a:p>
          <a:p>
            <a:pPr algn="ctr"/>
            <a:endParaRPr lang="en-GB" sz="2000" b="1" dirty="0">
              <a:solidFill>
                <a:prstClr val="black"/>
              </a:solidFill>
              <a:latin typeface="Century Gothic" panose="020B0502020202020204" pitchFamily="34" charset="0"/>
            </a:endParaRPr>
          </a:p>
          <a:p>
            <a:pPr algn="ctr"/>
            <a:endParaRPr lang="en-GB" sz="2000" b="1" dirty="0">
              <a:solidFill>
                <a:prstClr val="black"/>
              </a:solidFill>
              <a:latin typeface="Century Gothic" panose="020B0502020202020204" pitchFamily="34" charset="0"/>
            </a:endParaRPr>
          </a:p>
          <a:p>
            <a:pPr algn="ctr"/>
            <a:endParaRPr lang="en-GB" sz="2000" b="1" dirty="0">
              <a:solidFill>
                <a:prstClr val="black"/>
              </a:solidFill>
              <a:latin typeface="Century Gothic" panose="020B0502020202020204" pitchFamily="34" charset="0"/>
            </a:endParaRPr>
          </a:p>
          <a:p>
            <a:pPr algn="ctr"/>
            <a:br>
              <a:rPr lang="en-GB" sz="2000" b="1" dirty="0">
                <a:solidFill>
                  <a:prstClr val="black"/>
                </a:solidFill>
                <a:latin typeface="Century Gothic" panose="020B0502020202020204" pitchFamily="34" charset="0"/>
              </a:rPr>
            </a:br>
            <a:br>
              <a:rPr lang="en-GB" sz="2000" b="1" dirty="0">
                <a:solidFill>
                  <a:prstClr val="black"/>
                </a:solidFill>
                <a:latin typeface="Century Gothic" panose="020B0502020202020204" pitchFamily="34" charset="0"/>
              </a:rPr>
            </a:br>
            <a:br>
              <a:rPr lang="en-GB" sz="2000" b="1" dirty="0">
                <a:solidFill>
                  <a:prstClr val="black"/>
                </a:solidFill>
                <a:latin typeface="Century Gothic" panose="020B0502020202020204" pitchFamily="34" charset="0"/>
              </a:rPr>
            </a:br>
            <a:br>
              <a:rPr lang="en-GB" sz="2000" b="1" dirty="0">
                <a:solidFill>
                  <a:prstClr val="black"/>
                </a:solidFill>
                <a:latin typeface="Century Gothic" panose="020B0502020202020204" pitchFamily="34" charset="0"/>
              </a:rPr>
            </a:br>
            <a:br>
              <a:rPr lang="en-GB" sz="2000" b="1" dirty="0">
                <a:solidFill>
                  <a:prstClr val="black"/>
                </a:solidFill>
                <a:latin typeface="Century Gothic" panose="020B0502020202020204" pitchFamily="34" charset="0"/>
              </a:rPr>
            </a:br>
            <a:br>
              <a:rPr lang="en-GB" sz="2000" b="1" dirty="0">
                <a:solidFill>
                  <a:prstClr val="black"/>
                </a:solidFill>
                <a:latin typeface="Century Gothic" panose="020B0502020202020204" pitchFamily="34" charset="0"/>
              </a:rPr>
            </a:br>
            <a:endParaRPr lang="en-GB" sz="2000" b="1" dirty="0">
              <a:solidFill>
                <a:prstClr val="black"/>
              </a:solidFill>
              <a:latin typeface="Century Gothic" panose="020B0502020202020204" pitchFamily="34" charset="0"/>
            </a:endParaRPr>
          </a:p>
          <a:p>
            <a:pPr algn="ctr">
              <a:lnSpc>
                <a:spcPct val="150000"/>
              </a:lnSpc>
            </a:pPr>
            <a:br>
              <a:rPr lang="en-GB" sz="2000" b="1" dirty="0">
                <a:solidFill>
                  <a:prstClr val="black"/>
                </a:solidFill>
                <a:latin typeface="Century Gothic" panose="020B0502020202020204" pitchFamily="34" charset="0"/>
              </a:rPr>
            </a:br>
            <a:r>
              <a:rPr lang="en-GB" sz="2000" b="1" dirty="0">
                <a:solidFill>
                  <a:prstClr val="black"/>
                </a:solidFill>
                <a:latin typeface="Century Gothic" panose="020B0502020202020204" pitchFamily="34" charset="0"/>
              </a:rPr>
              <a:t>There are  </a:t>
            </a:r>
            <a:r>
              <a:rPr lang="en-GB" sz="2000" b="1" spc="-300" dirty="0">
                <a:solidFill>
                  <a:prstClr val="black"/>
                </a:solidFill>
                <a:latin typeface="Century Gothic" panose="020B0502020202020204" pitchFamily="34" charset="0"/>
              </a:rPr>
              <a:t>____________</a:t>
            </a:r>
            <a:r>
              <a:rPr lang="en-GB" sz="2000" b="1" dirty="0">
                <a:solidFill>
                  <a:prstClr val="black"/>
                </a:solidFill>
                <a:latin typeface="Century Gothic" panose="020B0502020202020204" pitchFamily="34" charset="0"/>
              </a:rPr>
              <a:t>   boxes. One quarter of  </a:t>
            </a:r>
            <a:r>
              <a:rPr lang="en-GB" sz="2000" b="1" spc="-300" dirty="0">
                <a:solidFill>
                  <a:prstClr val="black"/>
                </a:solidFill>
                <a:latin typeface="Century Gothic" panose="020B0502020202020204" pitchFamily="34" charset="0"/>
              </a:rPr>
              <a:t>____________</a:t>
            </a:r>
            <a:r>
              <a:rPr lang="en-GB" sz="2000" b="1" dirty="0">
                <a:solidFill>
                  <a:prstClr val="black"/>
                </a:solidFill>
                <a:latin typeface="Century Gothic" panose="020B0502020202020204" pitchFamily="34" charset="0"/>
              </a:rPr>
              <a:t>   is  </a:t>
            </a:r>
            <a:r>
              <a:rPr lang="en-GB" sz="2000" b="1" spc="-300" dirty="0">
                <a:solidFill>
                  <a:prstClr val="black"/>
                </a:solidFill>
                <a:latin typeface="Century Gothic" panose="020B0502020202020204" pitchFamily="34" charset="0"/>
              </a:rPr>
              <a:t>____________</a:t>
            </a:r>
            <a:r>
              <a:rPr lang="en-GB" sz="2000" b="1" dirty="0">
                <a:solidFill>
                  <a:prstClr val="black"/>
                </a:solidFill>
                <a:latin typeface="Century Gothic" panose="020B0502020202020204" pitchFamily="34" charset="0"/>
              </a:rPr>
              <a:t> .</a:t>
            </a:r>
            <a:endParaRPr lang="en-GB" sz="2000" b="1" dirty="0">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696194EC-1024-4253-8396-1A26BEA37497}"/>
              </a:ext>
            </a:extLst>
          </p:cNvPr>
          <p:cNvGraphicFramePr>
            <a:graphicFrameLocks noGrp="1"/>
          </p:cNvGraphicFramePr>
          <p:nvPr>
            <p:extLst/>
          </p:nvPr>
        </p:nvGraphicFramePr>
        <p:xfrm>
          <a:off x="2313333" y="1533342"/>
          <a:ext cx="4517335" cy="2674504"/>
        </p:xfrm>
        <a:graphic>
          <a:graphicData uri="http://schemas.openxmlformats.org/drawingml/2006/table">
            <a:tbl>
              <a:tblPr firstRow="1" bandRow="1">
                <a:tableStyleId>{5940675A-B579-460E-94D1-54222C63F5DA}</a:tableStyleId>
              </a:tblPr>
              <a:tblGrid>
                <a:gridCol w="903467">
                  <a:extLst>
                    <a:ext uri="{9D8B030D-6E8A-4147-A177-3AD203B41FA5}">
                      <a16:colId xmlns:a16="http://schemas.microsoft.com/office/drawing/2014/main" val="244936769"/>
                    </a:ext>
                  </a:extLst>
                </a:gridCol>
                <a:gridCol w="903467">
                  <a:extLst>
                    <a:ext uri="{9D8B030D-6E8A-4147-A177-3AD203B41FA5}">
                      <a16:colId xmlns:a16="http://schemas.microsoft.com/office/drawing/2014/main" val="4253241325"/>
                    </a:ext>
                  </a:extLst>
                </a:gridCol>
                <a:gridCol w="903467">
                  <a:extLst>
                    <a:ext uri="{9D8B030D-6E8A-4147-A177-3AD203B41FA5}">
                      <a16:colId xmlns:a16="http://schemas.microsoft.com/office/drawing/2014/main" val="269690979"/>
                    </a:ext>
                  </a:extLst>
                </a:gridCol>
                <a:gridCol w="903467">
                  <a:extLst>
                    <a:ext uri="{9D8B030D-6E8A-4147-A177-3AD203B41FA5}">
                      <a16:colId xmlns:a16="http://schemas.microsoft.com/office/drawing/2014/main" val="4277462733"/>
                    </a:ext>
                  </a:extLst>
                </a:gridCol>
                <a:gridCol w="903467">
                  <a:extLst>
                    <a:ext uri="{9D8B030D-6E8A-4147-A177-3AD203B41FA5}">
                      <a16:colId xmlns:a16="http://schemas.microsoft.com/office/drawing/2014/main" val="362323805"/>
                    </a:ext>
                  </a:extLst>
                </a:gridCol>
              </a:tblGrid>
              <a:tr h="662826">
                <a:tc>
                  <a:txBody>
                    <a:bodyPr/>
                    <a:lstStyle/>
                    <a:p>
                      <a:endParaRPr lang="en-GB" sz="3300" dirty="0"/>
                    </a:p>
                  </a:txBody>
                  <a:tcPr marL="165707" marR="165707" marT="82853" marB="828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3300" dirty="0"/>
                    </a:p>
                  </a:txBody>
                  <a:tcPr marL="165707" marR="165707" marT="82853" marB="82853">
                    <a:lnL w="12700" cap="flat" cmpd="sng" algn="ctr">
                      <a:solidFill>
                        <a:schemeClr val="tx1"/>
                      </a:solidFill>
                      <a:prstDash val="solid"/>
                      <a:round/>
                      <a:headEnd type="none" w="med" len="med"/>
                      <a:tailEnd type="none" w="med" len="med"/>
                    </a:lnL>
                    <a:solidFill>
                      <a:schemeClr val="bg1"/>
                    </a:solidFill>
                  </a:tcPr>
                </a:tc>
                <a:tc>
                  <a:txBody>
                    <a:bodyPr/>
                    <a:lstStyle/>
                    <a:p>
                      <a:endParaRPr lang="en-GB" sz="3300"/>
                    </a:p>
                  </a:txBody>
                  <a:tcPr marL="165707" marR="165707" marT="82853" marB="82853">
                    <a:solidFill>
                      <a:schemeClr val="bg1"/>
                    </a:solidFill>
                  </a:tcPr>
                </a:tc>
                <a:tc>
                  <a:txBody>
                    <a:bodyPr/>
                    <a:lstStyle/>
                    <a:p>
                      <a:endParaRPr lang="en-GB" sz="3300" dirty="0"/>
                    </a:p>
                  </a:txBody>
                  <a:tcPr marL="165707" marR="165707" marT="82853" marB="82853">
                    <a:solidFill>
                      <a:schemeClr val="bg1"/>
                    </a:solidFill>
                  </a:tcPr>
                </a:tc>
                <a:tc>
                  <a:txBody>
                    <a:bodyPr/>
                    <a:lstStyle/>
                    <a:p>
                      <a:endParaRPr lang="en-GB" sz="3300" dirty="0"/>
                    </a:p>
                  </a:txBody>
                  <a:tcPr marL="165707" marR="165707" marT="82853" marB="82853">
                    <a:solidFill>
                      <a:srgbClr val="FFFF00"/>
                    </a:solidFill>
                  </a:tcPr>
                </a:tc>
                <a:extLst>
                  <a:ext uri="{0D108BD9-81ED-4DB2-BD59-A6C34878D82A}">
                    <a16:rowId xmlns:a16="http://schemas.microsoft.com/office/drawing/2014/main" val="3058762841"/>
                  </a:ext>
                </a:extLst>
              </a:tr>
              <a:tr h="662826">
                <a:tc>
                  <a:txBody>
                    <a:bodyPr/>
                    <a:lstStyle/>
                    <a:p>
                      <a:endParaRPr lang="en-GB" sz="3300" dirty="0"/>
                    </a:p>
                  </a:txBody>
                  <a:tcPr marL="165707" marR="165707" marT="82853" marB="82853">
                    <a:lnT w="12700" cap="flat" cmpd="sng" algn="ctr">
                      <a:solidFill>
                        <a:schemeClr val="tx1"/>
                      </a:solidFill>
                      <a:prstDash val="solid"/>
                      <a:round/>
                      <a:headEnd type="none" w="med" len="med"/>
                      <a:tailEnd type="none" w="med" len="med"/>
                    </a:lnT>
                    <a:solidFill>
                      <a:schemeClr val="bg1"/>
                    </a:solidFill>
                  </a:tcPr>
                </a:tc>
                <a:tc>
                  <a:txBody>
                    <a:bodyPr/>
                    <a:lstStyle/>
                    <a:p>
                      <a:endParaRPr lang="en-GB" sz="3300" dirty="0"/>
                    </a:p>
                  </a:txBody>
                  <a:tcPr marL="165707" marR="165707" marT="82853" marB="82853">
                    <a:solidFill>
                      <a:schemeClr val="bg1"/>
                    </a:solidFill>
                  </a:tcPr>
                </a:tc>
                <a:tc>
                  <a:txBody>
                    <a:bodyPr/>
                    <a:lstStyle/>
                    <a:p>
                      <a:endParaRPr lang="en-GB" sz="3300" dirty="0"/>
                    </a:p>
                  </a:txBody>
                  <a:tcPr marL="165707" marR="165707" marT="82853" marB="82853">
                    <a:solidFill>
                      <a:schemeClr val="bg1"/>
                    </a:solidFill>
                  </a:tcPr>
                </a:tc>
                <a:tc>
                  <a:txBody>
                    <a:bodyPr/>
                    <a:lstStyle/>
                    <a:p>
                      <a:endParaRPr lang="en-GB" sz="3300" dirty="0"/>
                    </a:p>
                  </a:txBody>
                  <a:tcPr marL="165707" marR="165707" marT="82853" marB="82853">
                    <a:solidFill>
                      <a:schemeClr val="bg1"/>
                    </a:solidFill>
                  </a:tcPr>
                </a:tc>
                <a:tc>
                  <a:txBody>
                    <a:bodyPr/>
                    <a:lstStyle/>
                    <a:p>
                      <a:endParaRPr lang="en-GB" sz="3300" dirty="0"/>
                    </a:p>
                  </a:txBody>
                  <a:tcPr marL="165707" marR="165707" marT="82853" marB="82853">
                    <a:solidFill>
                      <a:srgbClr val="FFFF00"/>
                    </a:solidFill>
                  </a:tcPr>
                </a:tc>
                <a:extLst>
                  <a:ext uri="{0D108BD9-81ED-4DB2-BD59-A6C34878D82A}">
                    <a16:rowId xmlns:a16="http://schemas.microsoft.com/office/drawing/2014/main" val="267959998"/>
                  </a:ext>
                </a:extLst>
              </a:tr>
              <a:tr h="662826">
                <a:tc>
                  <a:txBody>
                    <a:bodyPr/>
                    <a:lstStyle/>
                    <a:p>
                      <a:endParaRPr lang="en-GB" sz="3300"/>
                    </a:p>
                  </a:txBody>
                  <a:tcPr marL="165707" marR="165707" marT="82853" marB="82853">
                    <a:solidFill>
                      <a:schemeClr val="bg1"/>
                    </a:solidFill>
                  </a:tcPr>
                </a:tc>
                <a:tc>
                  <a:txBody>
                    <a:bodyPr/>
                    <a:lstStyle/>
                    <a:p>
                      <a:endParaRPr lang="en-GB" sz="3300"/>
                    </a:p>
                  </a:txBody>
                  <a:tcPr marL="165707" marR="165707" marT="82853" marB="82853">
                    <a:solidFill>
                      <a:schemeClr val="bg1"/>
                    </a:solidFill>
                  </a:tcPr>
                </a:tc>
                <a:tc>
                  <a:txBody>
                    <a:bodyPr/>
                    <a:lstStyle/>
                    <a:p>
                      <a:endParaRPr lang="en-GB" sz="3300"/>
                    </a:p>
                  </a:txBody>
                  <a:tcPr marL="165707" marR="165707" marT="82853" marB="82853">
                    <a:solidFill>
                      <a:schemeClr val="bg1"/>
                    </a:solidFill>
                  </a:tcPr>
                </a:tc>
                <a:tc>
                  <a:txBody>
                    <a:bodyPr/>
                    <a:lstStyle/>
                    <a:p>
                      <a:endParaRPr lang="en-GB" sz="3300" dirty="0"/>
                    </a:p>
                  </a:txBody>
                  <a:tcPr marL="165707" marR="165707" marT="82853" marB="82853">
                    <a:solidFill>
                      <a:schemeClr val="bg1"/>
                    </a:solidFill>
                  </a:tcPr>
                </a:tc>
                <a:tc>
                  <a:txBody>
                    <a:bodyPr/>
                    <a:lstStyle/>
                    <a:p>
                      <a:endParaRPr lang="en-GB" sz="3300" dirty="0"/>
                    </a:p>
                  </a:txBody>
                  <a:tcPr marL="165707" marR="165707" marT="82853" marB="82853">
                    <a:solidFill>
                      <a:srgbClr val="FFFF00"/>
                    </a:solidFill>
                  </a:tcPr>
                </a:tc>
                <a:extLst>
                  <a:ext uri="{0D108BD9-81ED-4DB2-BD59-A6C34878D82A}">
                    <a16:rowId xmlns:a16="http://schemas.microsoft.com/office/drawing/2014/main" val="1558012908"/>
                  </a:ext>
                </a:extLst>
              </a:tr>
              <a:tr h="662826">
                <a:tc>
                  <a:txBody>
                    <a:bodyPr/>
                    <a:lstStyle/>
                    <a:p>
                      <a:endParaRPr lang="en-GB" sz="3300"/>
                    </a:p>
                  </a:txBody>
                  <a:tcPr marL="165707" marR="165707" marT="82853" marB="82853">
                    <a:solidFill>
                      <a:schemeClr val="bg1"/>
                    </a:solidFill>
                  </a:tcPr>
                </a:tc>
                <a:tc>
                  <a:txBody>
                    <a:bodyPr/>
                    <a:lstStyle/>
                    <a:p>
                      <a:endParaRPr lang="en-GB" sz="3300"/>
                    </a:p>
                  </a:txBody>
                  <a:tcPr marL="165707" marR="165707" marT="82853" marB="82853">
                    <a:solidFill>
                      <a:schemeClr val="bg1"/>
                    </a:solidFill>
                  </a:tcPr>
                </a:tc>
                <a:tc>
                  <a:txBody>
                    <a:bodyPr/>
                    <a:lstStyle/>
                    <a:p>
                      <a:endParaRPr lang="en-GB" sz="3300" dirty="0"/>
                    </a:p>
                  </a:txBody>
                  <a:tcPr marL="165707" marR="165707" marT="82853" marB="82853">
                    <a:solidFill>
                      <a:schemeClr val="bg1"/>
                    </a:solidFill>
                  </a:tcPr>
                </a:tc>
                <a:tc>
                  <a:txBody>
                    <a:bodyPr/>
                    <a:lstStyle/>
                    <a:p>
                      <a:endParaRPr lang="en-GB" sz="3300" dirty="0"/>
                    </a:p>
                  </a:txBody>
                  <a:tcPr marL="165707" marR="165707" marT="82853" marB="82853">
                    <a:solidFill>
                      <a:srgbClr val="FFFF00"/>
                    </a:solidFill>
                  </a:tcPr>
                </a:tc>
                <a:tc>
                  <a:txBody>
                    <a:bodyPr/>
                    <a:lstStyle/>
                    <a:p>
                      <a:endParaRPr lang="en-GB" sz="3300" dirty="0"/>
                    </a:p>
                  </a:txBody>
                  <a:tcPr marL="165707" marR="165707" marT="82853" marB="82853">
                    <a:solidFill>
                      <a:srgbClr val="FFFF00"/>
                    </a:solidFill>
                  </a:tcPr>
                </a:tc>
                <a:extLst>
                  <a:ext uri="{0D108BD9-81ED-4DB2-BD59-A6C34878D82A}">
                    <a16:rowId xmlns:a16="http://schemas.microsoft.com/office/drawing/2014/main" val="1803996624"/>
                  </a:ext>
                </a:extLst>
              </a:tr>
            </a:tbl>
          </a:graphicData>
        </a:graphic>
      </p:graphicFrame>
      <p:sp>
        <p:nvSpPr>
          <p:cNvPr id="2" name="TextBox 1">
            <a:extLst>
              <a:ext uri="{FF2B5EF4-FFF2-40B4-BE49-F238E27FC236}">
                <a16:creationId xmlns:a16="http://schemas.microsoft.com/office/drawing/2014/main" id="{5D858B57-D58A-4A30-A215-6F86ED6CA106}"/>
              </a:ext>
            </a:extLst>
          </p:cNvPr>
          <p:cNvSpPr txBox="1"/>
          <p:nvPr/>
        </p:nvSpPr>
        <p:spPr>
          <a:xfrm>
            <a:off x="2102565" y="4635749"/>
            <a:ext cx="585417" cy="523220"/>
          </a:xfrm>
          <a:prstGeom prst="rect">
            <a:avLst/>
          </a:prstGeom>
          <a:noFill/>
        </p:spPr>
        <p:txBody>
          <a:bodyPr wrap="none" rtlCol="0">
            <a:spAutoFit/>
          </a:bodyPr>
          <a:lstStyle/>
          <a:p>
            <a:r>
              <a:rPr lang="en-GB" sz="2800" b="1" dirty="0">
                <a:solidFill>
                  <a:srgbClr val="FF0000"/>
                </a:solidFill>
                <a:latin typeface="Century Gothic" panose="020B0502020202020204" pitchFamily="34" charset="0"/>
              </a:rPr>
              <a:t>20</a:t>
            </a:r>
          </a:p>
        </p:txBody>
      </p:sp>
      <p:sp>
        <p:nvSpPr>
          <p:cNvPr id="9" name="TextBox 8">
            <a:extLst>
              <a:ext uri="{FF2B5EF4-FFF2-40B4-BE49-F238E27FC236}">
                <a16:creationId xmlns:a16="http://schemas.microsoft.com/office/drawing/2014/main" id="{16B0FFEF-B367-4E76-943A-392BFEF02CD9}"/>
              </a:ext>
            </a:extLst>
          </p:cNvPr>
          <p:cNvSpPr txBox="1"/>
          <p:nvPr/>
        </p:nvSpPr>
        <p:spPr>
          <a:xfrm>
            <a:off x="6080263" y="4635011"/>
            <a:ext cx="585417" cy="523220"/>
          </a:xfrm>
          <a:prstGeom prst="rect">
            <a:avLst/>
          </a:prstGeom>
          <a:noFill/>
        </p:spPr>
        <p:txBody>
          <a:bodyPr wrap="none" rtlCol="0">
            <a:spAutoFit/>
          </a:bodyPr>
          <a:lstStyle/>
          <a:p>
            <a:r>
              <a:rPr lang="en-GB" sz="2800" b="1" dirty="0">
                <a:solidFill>
                  <a:srgbClr val="FF0000"/>
                </a:solidFill>
                <a:latin typeface="Century Gothic" panose="020B0502020202020204" pitchFamily="34" charset="0"/>
              </a:rPr>
              <a:t>20</a:t>
            </a:r>
          </a:p>
        </p:txBody>
      </p:sp>
      <p:sp>
        <p:nvSpPr>
          <p:cNvPr id="10" name="TextBox 9">
            <a:extLst>
              <a:ext uri="{FF2B5EF4-FFF2-40B4-BE49-F238E27FC236}">
                <a16:creationId xmlns:a16="http://schemas.microsoft.com/office/drawing/2014/main" id="{C034DC46-FA5A-4E8D-95F8-DC1A577D3DF6}"/>
              </a:ext>
            </a:extLst>
          </p:cNvPr>
          <p:cNvSpPr txBox="1"/>
          <p:nvPr/>
        </p:nvSpPr>
        <p:spPr>
          <a:xfrm>
            <a:off x="7827950" y="4635011"/>
            <a:ext cx="381836" cy="523220"/>
          </a:xfrm>
          <a:prstGeom prst="rect">
            <a:avLst/>
          </a:prstGeom>
          <a:noFill/>
        </p:spPr>
        <p:txBody>
          <a:bodyPr wrap="none" rtlCol="0">
            <a:spAutoFit/>
          </a:bodyPr>
          <a:lstStyle/>
          <a:p>
            <a:r>
              <a:rPr lang="en-GB" sz="2800" b="1" dirty="0">
                <a:solidFill>
                  <a:srgbClr val="FF0000"/>
                </a:solidFill>
                <a:latin typeface="Century Gothic" panose="020B0502020202020204" pitchFamily="34" charset="0"/>
              </a:rPr>
              <a:t>5</a:t>
            </a:r>
          </a:p>
        </p:txBody>
      </p:sp>
      <p:sp>
        <p:nvSpPr>
          <p:cNvPr id="11" name="TextBox 10">
            <a:extLst>
              <a:ext uri="{FF2B5EF4-FFF2-40B4-BE49-F238E27FC236}">
                <a16:creationId xmlns:a16="http://schemas.microsoft.com/office/drawing/2014/main" id="{249AB636-F917-4FF0-A2FD-508A92D33F1D}"/>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Y1</a:t>
            </a:r>
          </a:p>
        </p:txBody>
      </p:sp>
    </p:spTree>
    <p:extLst>
      <p:ext uri="{BB962C8B-B14F-4D97-AF65-F5344CB8AC3E}">
        <p14:creationId xmlns:p14="http://schemas.microsoft.com/office/powerpoint/2010/main" val="2286316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Use the counters to complete the statement.</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prstClr val="black"/>
                </a:solidFill>
                <a:latin typeface="Century Gothic" panose="020B0502020202020204" pitchFamily="34" charset="0"/>
              </a:rPr>
              <a:t>One</a:t>
            </a:r>
            <a:r>
              <a:rPr lang="en-GB" sz="2000" b="1" dirty="0">
                <a:solidFill>
                  <a:schemeClr val="tx1"/>
                </a:solidFill>
                <a:latin typeface="Century Gothic" panose="020B0502020202020204" pitchFamily="34" charset="0"/>
              </a:rPr>
              <a:t> quarter of 16 is </a:t>
            </a:r>
            <a:r>
              <a:rPr lang="en-GB" sz="2000" b="1" spc="-300" dirty="0">
                <a:solidFill>
                  <a:schemeClr val="tx1"/>
                </a:solidFill>
                <a:latin typeface="Century Gothic" panose="020B0502020202020204" pitchFamily="34" charset="0"/>
              </a:rPr>
              <a:t>________</a:t>
            </a:r>
            <a:r>
              <a:rPr lang="en-GB" sz="2000" b="1" dirty="0">
                <a:solidFill>
                  <a:schemeClr val="tx1"/>
                </a:solidFill>
                <a:latin typeface="Century Gothic" panose="020B0502020202020204" pitchFamily="34" charset="0"/>
              </a:rPr>
              <a:t> .</a:t>
            </a:r>
          </a:p>
          <a:p>
            <a:pPr algn="ctr"/>
            <a:endParaRPr lang="en-GB" sz="2000" u="sng" dirty="0">
              <a:solidFill>
                <a:schemeClr val="bg2">
                  <a:lumMod val="50000"/>
                </a:schemeClr>
              </a:solidFill>
              <a:latin typeface="SassoonCRInfantMedium" panose="02000603020000020003" pitchFamily="2" charset="0"/>
            </a:endParaRPr>
          </a:p>
        </p:txBody>
      </p:sp>
      <p:sp>
        <p:nvSpPr>
          <p:cNvPr id="11" name="Oval 10">
            <a:extLst>
              <a:ext uri="{FF2B5EF4-FFF2-40B4-BE49-F238E27FC236}">
                <a16:creationId xmlns:a16="http://schemas.microsoft.com/office/drawing/2014/main" id="{8134D724-002D-492D-855B-042368AF8868}"/>
              </a:ext>
            </a:extLst>
          </p:cNvPr>
          <p:cNvSpPr/>
          <p:nvPr/>
        </p:nvSpPr>
        <p:spPr>
          <a:xfrm>
            <a:off x="1187066" y="1718125"/>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12" name="Oval 11">
            <a:extLst>
              <a:ext uri="{FF2B5EF4-FFF2-40B4-BE49-F238E27FC236}">
                <a16:creationId xmlns:a16="http://schemas.microsoft.com/office/drawing/2014/main" id="{17108F14-4E56-4F13-B023-E50B8F4EE2E7}"/>
              </a:ext>
            </a:extLst>
          </p:cNvPr>
          <p:cNvSpPr/>
          <p:nvPr/>
        </p:nvSpPr>
        <p:spPr>
          <a:xfrm>
            <a:off x="2072284" y="1718125"/>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13" name="Oval 12">
            <a:extLst>
              <a:ext uri="{FF2B5EF4-FFF2-40B4-BE49-F238E27FC236}">
                <a16:creationId xmlns:a16="http://schemas.microsoft.com/office/drawing/2014/main" id="{003C91FD-3D62-48CA-BF25-350DFE6BD072}"/>
              </a:ext>
            </a:extLst>
          </p:cNvPr>
          <p:cNvSpPr/>
          <p:nvPr/>
        </p:nvSpPr>
        <p:spPr>
          <a:xfrm>
            <a:off x="2957502" y="1718125"/>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14" name="Oval 13">
            <a:extLst>
              <a:ext uri="{FF2B5EF4-FFF2-40B4-BE49-F238E27FC236}">
                <a16:creationId xmlns:a16="http://schemas.microsoft.com/office/drawing/2014/main" id="{D0849163-131A-4C7A-B36C-0ED2770BC170}"/>
              </a:ext>
            </a:extLst>
          </p:cNvPr>
          <p:cNvSpPr/>
          <p:nvPr/>
        </p:nvSpPr>
        <p:spPr>
          <a:xfrm>
            <a:off x="3842720" y="1718125"/>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15" name="Oval 14">
            <a:extLst>
              <a:ext uri="{FF2B5EF4-FFF2-40B4-BE49-F238E27FC236}">
                <a16:creationId xmlns:a16="http://schemas.microsoft.com/office/drawing/2014/main" id="{B82B3118-5D99-4333-A79E-A7F2569AAC1D}"/>
              </a:ext>
            </a:extLst>
          </p:cNvPr>
          <p:cNvSpPr/>
          <p:nvPr/>
        </p:nvSpPr>
        <p:spPr>
          <a:xfrm>
            <a:off x="4727938" y="1718125"/>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20" name="Oval 19">
            <a:extLst>
              <a:ext uri="{FF2B5EF4-FFF2-40B4-BE49-F238E27FC236}">
                <a16:creationId xmlns:a16="http://schemas.microsoft.com/office/drawing/2014/main" id="{D5C25F8B-9469-4D83-9A0F-8DE8C5BECF42}"/>
              </a:ext>
            </a:extLst>
          </p:cNvPr>
          <p:cNvSpPr/>
          <p:nvPr/>
        </p:nvSpPr>
        <p:spPr>
          <a:xfrm>
            <a:off x="5613157" y="1718125"/>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21" name="Oval 20">
            <a:extLst>
              <a:ext uri="{FF2B5EF4-FFF2-40B4-BE49-F238E27FC236}">
                <a16:creationId xmlns:a16="http://schemas.microsoft.com/office/drawing/2014/main" id="{EF88935A-2F85-4192-A6DF-4E2A1018FDF9}"/>
              </a:ext>
            </a:extLst>
          </p:cNvPr>
          <p:cNvSpPr/>
          <p:nvPr/>
        </p:nvSpPr>
        <p:spPr>
          <a:xfrm>
            <a:off x="1187066" y="2465714"/>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22" name="Oval 21">
            <a:extLst>
              <a:ext uri="{FF2B5EF4-FFF2-40B4-BE49-F238E27FC236}">
                <a16:creationId xmlns:a16="http://schemas.microsoft.com/office/drawing/2014/main" id="{56D818F3-7011-4899-A04F-6974D2D35F60}"/>
              </a:ext>
            </a:extLst>
          </p:cNvPr>
          <p:cNvSpPr/>
          <p:nvPr/>
        </p:nvSpPr>
        <p:spPr>
          <a:xfrm>
            <a:off x="2072284" y="2465714"/>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23" name="Oval 22">
            <a:extLst>
              <a:ext uri="{FF2B5EF4-FFF2-40B4-BE49-F238E27FC236}">
                <a16:creationId xmlns:a16="http://schemas.microsoft.com/office/drawing/2014/main" id="{05EFE2B4-7766-47D0-96A7-27B87A62DBC9}"/>
              </a:ext>
            </a:extLst>
          </p:cNvPr>
          <p:cNvSpPr/>
          <p:nvPr/>
        </p:nvSpPr>
        <p:spPr>
          <a:xfrm>
            <a:off x="2957502" y="2465714"/>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24" name="Oval 23">
            <a:extLst>
              <a:ext uri="{FF2B5EF4-FFF2-40B4-BE49-F238E27FC236}">
                <a16:creationId xmlns:a16="http://schemas.microsoft.com/office/drawing/2014/main" id="{93E2BBD0-DEAC-4831-97B9-E0E0167C01FD}"/>
              </a:ext>
            </a:extLst>
          </p:cNvPr>
          <p:cNvSpPr/>
          <p:nvPr/>
        </p:nvSpPr>
        <p:spPr>
          <a:xfrm>
            <a:off x="3842720" y="2465714"/>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25" name="Oval 24">
            <a:extLst>
              <a:ext uri="{FF2B5EF4-FFF2-40B4-BE49-F238E27FC236}">
                <a16:creationId xmlns:a16="http://schemas.microsoft.com/office/drawing/2014/main" id="{FF5DED63-56EC-4BB0-865F-079BDE24B7ED}"/>
              </a:ext>
            </a:extLst>
          </p:cNvPr>
          <p:cNvSpPr/>
          <p:nvPr/>
        </p:nvSpPr>
        <p:spPr>
          <a:xfrm>
            <a:off x="4727938" y="2465714"/>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26" name="Oval 25">
            <a:extLst>
              <a:ext uri="{FF2B5EF4-FFF2-40B4-BE49-F238E27FC236}">
                <a16:creationId xmlns:a16="http://schemas.microsoft.com/office/drawing/2014/main" id="{27D68055-663E-43B1-9955-069F3C9254A0}"/>
              </a:ext>
            </a:extLst>
          </p:cNvPr>
          <p:cNvSpPr/>
          <p:nvPr/>
        </p:nvSpPr>
        <p:spPr>
          <a:xfrm>
            <a:off x="5613157" y="2465714"/>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27" name="Oval 26">
            <a:extLst>
              <a:ext uri="{FF2B5EF4-FFF2-40B4-BE49-F238E27FC236}">
                <a16:creationId xmlns:a16="http://schemas.microsoft.com/office/drawing/2014/main" id="{20185FCB-1687-42C1-8895-872879871D41}"/>
              </a:ext>
            </a:extLst>
          </p:cNvPr>
          <p:cNvSpPr/>
          <p:nvPr/>
        </p:nvSpPr>
        <p:spPr>
          <a:xfrm>
            <a:off x="6480088" y="1718125"/>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28" name="Oval 27">
            <a:extLst>
              <a:ext uri="{FF2B5EF4-FFF2-40B4-BE49-F238E27FC236}">
                <a16:creationId xmlns:a16="http://schemas.microsoft.com/office/drawing/2014/main" id="{9C2137F1-8906-4EBB-9931-DB820D0AEF58}"/>
              </a:ext>
            </a:extLst>
          </p:cNvPr>
          <p:cNvSpPr/>
          <p:nvPr/>
        </p:nvSpPr>
        <p:spPr>
          <a:xfrm>
            <a:off x="7365307" y="1718125"/>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29" name="Oval 28">
            <a:extLst>
              <a:ext uri="{FF2B5EF4-FFF2-40B4-BE49-F238E27FC236}">
                <a16:creationId xmlns:a16="http://schemas.microsoft.com/office/drawing/2014/main" id="{DD143878-81B6-4EEA-8DA7-A4F32D3AC8C2}"/>
              </a:ext>
            </a:extLst>
          </p:cNvPr>
          <p:cNvSpPr/>
          <p:nvPr/>
        </p:nvSpPr>
        <p:spPr>
          <a:xfrm>
            <a:off x="6480088" y="2465714"/>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30" name="Oval 29">
            <a:extLst>
              <a:ext uri="{FF2B5EF4-FFF2-40B4-BE49-F238E27FC236}">
                <a16:creationId xmlns:a16="http://schemas.microsoft.com/office/drawing/2014/main" id="{1CCA7C0A-5F7F-4A14-A325-E9899BE2639A}"/>
              </a:ext>
            </a:extLst>
          </p:cNvPr>
          <p:cNvSpPr/>
          <p:nvPr/>
        </p:nvSpPr>
        <p:spPr>
          <a:xfrm>
            <a:off x="7365307" y="2465714"/>
            <a:ext cx="591627" cy="61736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31" name="TextBox 30">
            <a:extLst>
              <a:ext uri="{FF2B5EF4-FFF2-40B4-BE49-F238E27FC236}">
                <a16:creationId xmlns:a16="http://schemas.microsoft.com/office/drawing/2014/main" id="{60E519DE-0D74-4434-9473-60D0B80E29F6}"/>
              </a:ext>
            </a:extLst>
          </p:cNvPr>
          <p:cNvSpPr txBox="1"/>
          <p:nvPr/>
        </p:nvSpPr>
        <p:spPr>
          <a:xfrm>
            <a:off x="5613157" y="4072346"/>
            <a:ext cx="381836" cy="523220"/>
          </a:xfrm>
          <a:prstGeom prst="rect">
            <a:avLst/>
          </a:prstGeom>
          <a:noFill/>
        </p:spPr>
        <p:txBody>
          <a:bodyPr wrap="none" rtlCol="0">
            <a:spAutoFit/>
          </a:bodyPr>
          <a:lstStyle/>
          <a:p>
            <a:r>
              <a:rPr lang="en-GB" sz="2800" b="1" dirty="0">
                <a:solidFill>
                  <a:srgbClr val="FF0000"/>
                </a:solidFill>
                <a:latin typeface="Century Gothic" panose="020B0502020202020204" pitchFamily="34" charset="0"/>
              </a:rPr>
              <a:t>4</a:t>
            </a:r>
          </a:p>
        </p:txBody>
      </p:sp>
      <p:sp>
        <p:nvSpPr>
          <p:cNvPr id="32" name="TextBox 31">
            <a:extLst>
              <a:ext uri="{FF2B5EF4-FFF2-40B4-BE49-F238E27FC236}">
                <a16:creationId xmlns:a16="http://schemas.microsoft.com/office/drawing/2014/main" id="{2003F8AF-FF73-4543-9112-98462EF6A4C5}"/>
              </a:ext>
            </a:extLst>
          </p:cNvPr>
          <p:cNvSpPr txBox="1"/>
          <p:nvPr/>
        </p:nvSpPr>
        <p:spPr>
          <a:xfrm>
            <a:off x="8340806" y="6009716"/>
            <a:ext cx="474562" cy="276999"/>
          </a:xfrm>
          <a:prstGeom prst="rect">
            <a:avLst/>
          </a:prstGeom>
          <a:noFill/>
        </p:spPr>
        <p:txBody>
          <a:bodyPr wrap="square" rtlCol="0">
            <a:spAutoFit/>
          </a:bodyPr>
          <a:lstStyle/>
          <a:p>
            <a:pPr algn="ctr"/>
            <a:r>
              <a:rPr lang="en-US" sz="1200" b="1" dirty="0">
                <a:latin typeface="Century Gothic" panose="020B0502020202020204" pitchFamily="34" charset="0"/>
              </a:rPr>
              <a:t>Y1</a:t>
            </a:r>
          </a:p>
        </p:txBody>
      </p:sp>
    </p:spTree>
    <p:extLst>
      <p:ext uri="{BB962C8B-B14F-4D97-AF65-F5344CB8AC3E}">
        <p14:creationId xmlns:p14="http://schemas.microsoft.com/office/powerpoint/2010/main" val="2524591698"/>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8" ma:contentTypeDescription="Create a new document." ma:contentTypeScope="" ma:versionID="f9bae57d942f349496b0c157240b0a3b">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61ec2ab7abc56edcd4447b1e74a28c5"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5c7a0828-c5e4-45f8-a074-18a8fdc88ec6"/>
    <ds:schemaRef ds:uri="http://schemas.microsoft.com/office/infopath/2007/PartnerControls"/>
    <ds:schemaRef ds:uri="86144f90-c7b6-48d0-aae5-f5e9e48cc3df"/>
    <ds:schemaRef ds:uri="http://purl.org/dc/terms/"/>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153F671B-6282-44DA-AB76-BA72A29115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1444</TotalTime>
  <Words>1222</Words>
  <Application>Microsoft Office PowerPoint</Application>
  <PresentationFormat>On-screen Show (4:3)</PresentationFormat>
  <Paragraphs>568</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Jan Fitzpatrick</cp:lastModifiedBy>
  <cp:revision>53</cp:revision>
  <dcterms:created xsi:type="dcterms:W3CDTF">2018-03-17T10:08:43Z</dcterms:created>
  <dcterms:modified xsi:type="dcterms:W3CDTF">2019-01-30T10:29:47Z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