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15" r:id="rId5"/>
    <p:sldId id="365" r:id="rId6"/>
    <p:sldId id="367" r:id="rId7"/>
    <p:sldId id="368" r:id="rId8"/>
    <p:sldId id="360" r:id="rId9"/>
    <p:sldId id="369" r:id="rId10"/>
    <p:sldId id="370" r:id="rId11"/>
    <p:sldId id="371" r:id="rId12"/>
    <p:sldId id="372" r:id="rId13"/>
    <p:sldId id="373" r:id="rId14"/>
    <p:sldId id="37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4F391E-5354-4038-879A-06FF24678898}" v="241" dt="2019-02-14T10:49:32.663"/>
    <p1510:client id="{36A14CEF-E544-471C-A226-DB935BC2B965}" v="8" dt="2019-02-14T17:15:41.0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Fractions and Decimals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u="sng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31.03.20</a:t>
            </a:r>
            <a:endParaRPr lang="en-GB" sz="16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I can find the  hundredths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2823661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991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missing values.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0AD1528-9B0D-4A82-AF3D-CCCB50359266}"/>
              </a:ext>
            </a:extLst>
          </p:cNvPr>
          <p:cNvGrpSpPr/>
          <p:nvPr/>
        </p:nvGrpSpPr>
        <p:grpSpPr>
          <a:xfrm>
            <a:off x="3151677" y="1738607"/>
            <a:ext cx="2840643" cy="2464794"/>
            <a:chOff x="3782865" y="2055956"/>
            <a:chExt cx="1763815" cy="139131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D47C990-F764-4714-BD96-08400D34C6B6}"/>
                </a:ext>
              </a:extLst>
            </p:cNvPr>
            <p:cNvSpPr/>
            <p:nvPr/>
          </p:nvSpPr>
          <p:spPr>
            <a:xfrm>
              <a:off x="4346530" y="2055956"/>
              <a:ext cx="638175" cy="57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B93BED4-412F-4E74-9794-BCBCC6AF18BD}"/>
                </a:ext>
              </a:extLst>
            </p:cNvPr>
            <p:cNvSpPr/>
            <p:nvPr/>
          </p:nvSpPr>
          <p:spPr>
            <a:xfrm>
              <a:off x="3782865" y="2866206"/>
              <a:ext cx="638175" cy="5810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1312A5C-8313-4EA7-A637-FA8A7AEA42FF}"/>
                </a:ext>
              </a:extLst>
            </p:cNvPr>
            <p:cNvSpPr/>
            <p:nvPr/>
          </p:nvSpPr>
          <p:spPr>
            <a:xfrm>
              <a:off x="4908505" y="2864143"/>
              <a:ext cx="638175" cy="57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1B79A43-C73D-4EEA-8CA5-1A38AB4186F5}"/>
                </a:ext>
              </a:extLst>
            </p:cNvPr>
            <p:cNvCxnSpPr>
              <a:endCxn id="15" idx="3"/>
            </p:cNvCxnSpPr>
            <p:nvPr/>
          </p:nvCxnSpPr>
          <p:spPr>
            <a:xfrm flipV="1">
              <a:off x="4093450" y="2547603"/>
              <a:ext cx="346539" cy="3165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AF41097-3E3C-4D01-B0A6-7DE6EEAD2B3A}"/>
                </a:ext>
              </a:extLst>
            </p:cNvPr>
            <p:cNvCxnSpPr>
              <a:cxnSpLocks/>
              <a:stCxn id="23" idx="0"/>
              <a:endCxn id="15" idx="5"/>
            </p:cNvCxnSpPr>
            <p:nvPr/>
          </p:nvCxnSpPr>
          <p:spPr>
            <a:xfrm flipH="1" flipV="1">
              <a:off x="4891246" y="2547603"/>
              <a:ext cx="336347" cy="3165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63917CF-E654-4D67-B2F1-1E7862E94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413820"/>
              </p:ext>
            </p:extLst>
          </p:nvPr>
        </p:nvGraphicFramePr>
        <p:xfrm>
          <a:off x="4355999" y="1944016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0C96E1B-B59E-405B-A41E-B598DF854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527370"/>
              </p:ext>
            </p:extLst>
          </p:nvPr>
        </p:nvGraphicFramePr>
        <p:xfrm>
          <a:off x="3435877" y="3375769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D174D16-0005-45F1-9B0F-58C4929DA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170009"/>
              </p:ext>
            </p:extLst>
          </p:nvPr>
        </p:nvGraphicFramePr>
        <p:xfrm>
          <a:off x="5298426" y="3287039"/>
          <a:ext cx="360000" cy="787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en-GB" sz="7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9584"/>
                  </a:ext>
                </a:extLst>
              </a:tr>
              <a:tr h="33530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33530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7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8982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F3281383-6978-487F-86ED-CDCF9F5E599E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903636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991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missing values.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0AD1528-9B0D-4A82-AF3D-CCCB50359266}"/>
              </a:ext>
            </a:extLst>
          </p:cNvPr>
          <p:cNvGrpSpPr/>
          <p:nvPr/>
        </p:nvGrpSpPr>
        <p:grpSpPr>
          <a:xfrm>
            <a:off x="3151677" y="1738607"/>
            <a:ext cx="2840643" cy="2464794"/>
            <a:chOff x="3782865" y="2055956"/>
            <a:chExt cx="1763815" cy="139131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D47C990-F764-4714-BD96-08400D34C6B6}"/>
                </a:ext>
              </a:extLst>
            </p:cNvPr>
            <p:cNvSpPr/>
            <p:nvPr/>
          </p:nvSpPr>
          <p:spPr>
            <a:xfrm>
              <a:off x="4346530" y="2055956"/>
              <a:ext cx="638175" cy="57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B93BED4-412F-4E74-9794-BCBCC6AF18BD}"/>
                </a:ext>
              </a:extLst>
            </p:cNvPr>
            <p:cNvSpPr/>
            <p:nvPr/>
          </p:nvSpPr>
          <p:spPr>
            <a:xfrm>
              <a:off x="3782865" y="2866206"/>
              <a:ext cx="638175" cy="5810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1312A5C-8313-4EA7-A637-FA8A7AEA42FF}"/>
                </a:ext>
              </a:extLst>
            </p:cNvPr>
            <p:cNvSpPr/>
            <p:nvPr/>
          </p:nvSpPr>
          <p:spPr>
            <a:xfrm>
              <a:off x="4908505" y="2864143"/>
              <a:ext cx="638175" cy="57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1B79A43-C73D-4EEA-8CA5-1A38AB4186F5}"/>
                </a:ext>
              </a:extLst>
            </p:cNvPr>
            <p:cNvCxnSpPr>
              <a:endCxn id="15" idx="3"/>
            </p:cNvCxnSpPr>
            <p:nvPr/>
          </p:nvCxnSpPr>
          <p:spPr>
            <a:xfrm flipV="1">
              <a:off x="4093450" y="2547603"/>
              <a:ext cx="346539" cy="3165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AF41097-3E3C-4D01-B0A6-7DE6EEAD2B3A}"/>
                </a:ext>
              </a:extLst>
            </p:cNvPr>
            <p:cNvCxnSpPr>
              <a:cxnSpLocks/>
              <a:stCxn id="23" idx="0"/>
              <a:endCxn id="15" idx="5"/>
            </p:cNvCxnSpPr>
            <p:nvPr/>
          </p:nvCxnSpPr>
          <p:spPr>
            <a:xfrm flipH="1" flipV="1">
              <a:off x="4891246" y="2547603"/>
              <a:ext cx="336347" cy="31654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63917CF-E654-4D67-B2F1-1E7862E9432F}"/>
              </a:ext>
            </a:extLst>
          </p:cNvPr>
          <p:cNvGraphicFramePr>
            <a:graphicFrameLocks noGrp="1"/>
          </p:cNvGraphicFramePr>
          <p:nvPr/>
        </p:nvGraphicFramePr>
        <p:xfrm>
          <a:off x="4355999" y="1944016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0C96E1B-B59E-405B-A41E-B598DF854489}"/>
              </a:ext>
            </a:extLst>
          </p:cNvPr>
          <p:cNvGraphicFramePr>
            <a:graphicFrameLocks noGrp="1"/>
          </p:cNvGraphicFramePr>
          <p:nvPr/>
        </p:nvGraphicFramePr>
        <p:xfrm>
          <a:off x="3435877" y="3375769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2485D4D-CA27-4579-8F59-0A775F01F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116716"/>
              </p:ext>
            </p:extLst>
          </p:nvPr>
        </p:nvGraphicFramePr>
        <p:xfrm>
          <a:off x="5262426" y="3382841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BA348321-5A4E-49F2-BD01-A86E58208CB7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70410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number lines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7FA5D3C-00CF-4246-8264-24B7CE31D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67100"/>
              </p:ext>
            </p:extLst>
          </p:nvPr>
        </p:nvGraphicFramePr>
        <p:xfrm>
          <a:off x="2059455" y="2001933"/>
          <a:ext cx="5040000" cy="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3394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01047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7085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1579143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EF596B5-A380-4D37-BC1D-D790C895E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530932"/>
              </p:ext>
            </p:extLst>
          </p:nvPr>
        </p:nvGraphicFramePr>
        <p:xfrm>
          <a:off x="1807455" y="2350045"/>
          <a:ext cx="5544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8507757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3394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01047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7085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15791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0DF6E52-8849-4CAB-8FE6-BDE8EB4C3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03068"/>
              </p:ext>
            </p:extLst>
          </p:nvPr>
        </p:nvGraphicFramePr>
        <p:xfrm>
          <a:off x="2389707" y="2307621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657EAA0-FFE2-4A00-BB11-CC0F78BC74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356726"/>
              </p:ext>
            </p:extLst>
          </p:nvPr>
        </p:nvGraphicFramePr>
        <p:xfrm>
          <a:off x="2059455" y="3507981"/>
          <a:ext cx="5040000" cy="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3394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01047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7085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1579143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8265CF9-5657-4470-932C-417B57630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308928"/>
              </p:ext>
            </p:extLst>
          </p:nvPr>
        </p:nvGraphicFramePr>
        <p:xfrm>
          <a:off x="1807455" y="3856093"/>
          <a:ext cx="5544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8507757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3394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01047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7085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15791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82D52FC-FAA1-4A4C-AEC5-CF0B9E9A0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31842"/>
              </p:ext>
            </p:extLst>
          </p:nvPr>
        </p:nvGraphicFramePr>
        <p:xfrm>
          <a:off x="2887741" y="3819997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1C8B550-F6E6-49C7-99A2-4F2B79103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09913"/>
              </p:ext>
            </p:extLst>
          </p:nvPr>
        </p:nvGraphicFramePr>
        <p:xfrm>
          <a:off x="3388613" y="3819997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AADFC2B-D9D1-4279-997B-D0D79B1BB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582740"/>
              </p:ext>
            </p:extLst>
          </p:nvPr>
        </p:nvGraphicFramePr>
        <p:xfrm>
          <a:off x="5410584" y="3819997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C32D9D3-D916-4F45-B7C0-9FEBE8F54F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316216"/>
              </p:ext>
            </p:extLst>
          </p:nvPr>
        </p:nvGraphicFramePr>
        <p:xfrm>
          <a:off x="2887741" y="2306927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304E55FD-B7B8-4A93-80A4-5B4D0259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034130"/>
              </p:ext>
            </p:extLst>
          </p:nvPr>
        </p:nvGraphicFramePr>
        <p:xfrm>
          <a:off x="4903502" y="2303472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B3460F2-A16A-4A9E-AF16-523FB08C46E7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number lines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7FA5D3C-00CF-4246-8264-24B7CE31DA5A}"/>
              </a:ext>
            </a:extLst>
          </p:cNvPr>
          <p:cNvGraphicFramePr>
            <a:graphicFrameLocks noGrp="1"/>
          </p:cNvGraphicFramePr>
          <p:nvPr/>
        </p:nvGraphicFramePr>
        <p:xfrm>
          <a:off x="2059455" y="2001933"/>
          <a:ext cx="5040000" cy="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3394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01047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7085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1579143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EF596B5-A380-4D37-BC1D-D790C895E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93088"/>
              </p:ext>
            </p:extLst>
          </p:nvPr>
        </p:nvGraphicFramePr>
        <p:xfrm>
          <a:off x="1807455" y="2350045"/>
          <a:ext cx="5544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8507757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3394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01047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7085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15791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0DF6E52-8849-4CAB-8FE6-BDE8EB4C3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970055"/>
              </p:ext>
            </p:extLst>
          </p:nvPr>
        </p:nvGraphicFramePr>
        <p:xfrm>
          <a:off x="2389707" y="2307621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174D52B-0CFB-4BE6-9614-EA56B5B10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097375"/>
              </p:ext>
            </p:extLst>
          </p:nvPr>
        </p:nvGraphicFramePr>
        <p:xfrm>
          <a:off x="2887741" y="2306927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F872948-A14B-48FA-854B-6573F7985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195114"/>
              </p:ext>
            </p:extLst>
          </p:nvPr>
        </p:nvGraphicFramePr>
        <p:xfrm>
          <a:off x="4903502" y="2303472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657EAA0-FFE2-4A00-BB11-CC0F78BC7403}"/>
              </a:ext>
            </a:extLst>
          </p:cNvPr>
          <p:cNvGraphicFramePr>
            <a:graphicFrameLocks noGrp="1"/>
          </p:cNvGraphicFramePr>
          <p:nvPr/>
        </p:nvGraphicFramePr>
        <p:xfrm>
          <a:off x="2059455" y="3507981"/>
          <a:ext cx="5040000" cy="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3394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01047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7085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1579143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8265CF9-5657-4470-932C-417B57630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035327"/>
              </p:ext>
            </p:extLst>
          </p:nvPr>
        </p:nvGraphicFramePr>
        <p:xfrm>
          <a:off x="1807455" y="3856093"/>
          <a:ext cx="5544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53923271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5939605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28490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9334264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50710795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8507757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8402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813394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99010478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7085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15791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13096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1C8B550-F6E6-49C7-99A2-4F2B79103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297042"/>
              </p:ext>
            </p:extLst>
          </p:nvPr>
        </p:nvGraphicFramePr>
        <p:xfrm>
          <a:off x="3388613" y="3820022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AADFC2B-D9D1-4279-997B-D0D79B1BB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292473"/>
              </p:ext>
            </p:extLst>
          </p:nvPr>
        </p:nvGraphicFramePr>
        <p:xfrm>
          <a:off x="5410584" y="3821527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67D6F05-66F7-45D8-ABFE-9E18F60C6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484232"/>
              </p:ext>
            </p:extLst>
          </p:nvPr>
        </p:nvGraphicFramePr>
        <p:xfrm>
          <a:off x="5918401" y="2302090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A7E23D7-DACD-43DD-88F3-C1110419F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483487"/>
              </p:ext>
            </p:extLst>
          </p:nvPr>
        </p:nvGraphicFramePr>
        <p:xfrm>
          <a:off x="5415714" y="2302781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8186A5F-01EA-4A22-8A1E-5EA64BCC0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865618"/>
              </p:ext>
            </p:extLst>
          </p:nvPr>
        </p:nvGraphicFramePr>
        <p:xfrm>
          <a:off x="4403390" y="2304163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41155D0-7440-4616-AF9C-2F2585798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005147"/>
              </p:ext>
            </p:extLst>
          </p:nvPr>
        </p:nvGraphicFramePr>
        <p:xfrm>
          <a:off x="3898806" y="2304854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948F2B5E-3BAD-4623-9D62-8E7D8E44AF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476126"/>
              </p:ext>
            </p:extLst>
          </p:nvPr>
        </p:nvGraphicFramePr>
        <p:xfrm>
          <a:off x="3394222" y="2305545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EC50C8C-69CF-4FBF-BB10-729BD57DE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71688"/>
              </p:ext>
            </p:extLst>
          </p:nvPr>
        </p:nvGraphicFramePr>
        <p:xfrm>
          <a:off x="6416603" y="2306236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A886C2A9-0844-4040-91AA-702B84AA1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59513"/>
              </p:ext>
            </p:extLst>
          </p:nvPr>
        </p:nvGraphicFramePr>
        <p:xfrm>
          <a:off x="5923670" y="3817012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40884763-D814-48CD-8A40-BFFDFC7301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949625"/>
              </p:ext>
            </p:extLst>
          </p:nvPr>
        </p:nvGraphicFramePr>
        <p:xfrm>
          <a:off x="4899490" y="3824537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33D796F5-FBC3-4430-B6A2-9ADC41DEC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187286"/>
              </p:ext>
            </p:extLst>
          </p:nvPr>
        </p:nvGraphicFramePr>
        <p:xfrm>
          <a:off x="4399618" y="3815507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3136B4C-CBD6-4CEE-A54A-1E42CFA94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93924"/>
              </p:ext>
            </p:extLst>
          </p:nvPr>
        </p:nvGraphicFramePr>
        <p:xfrm>
          <a:off x="3895573" y="3823032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9144127B-D0D2-4EE9-B702-81C8CEA16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155527"/>
              </p:ext>
            </p:extLst>
          </p:nvPr>
        </p:nvGraphicFramePr>
        <p:xfrm>
          <a:off x="2384336" y="3814002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01F0F668-028D-431F-B2FA-CE96976DA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828264"/>
              </p:ext>
            </p:extLst>
          </p:nvPr>
        </p:nvGraphicFramePr>
        <p:xfrm>
          <a:off x="6421550" y="3826040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844F7B19-D1A7-44C9-9161-8D5D66461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150756"/>
              </p:ext>
            </p:extLst>
          </p:nvPr>
        </p:nvGraphicFramePr>
        <p:xfrm>
          <a:off x="2887741" y="3819997"/>
          <a:ext cx="360000" cy="57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6811859A-4E51-41C1-8911-2E0C73E68CDF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71194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hundredths are represented on the hundred square below?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1B79B2F-300B-4B03-9782-26526A00E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782583"/>
              </p:ext>
            </p:extLst>
          </p:nvPr>
        </p:nvGraphicFramePr>
        <p:xfrm>
          <a:off x="3383998" y="1624085"/>
          <a:ext cx="2376003" cy="2376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270">
                  <a:extLst>
                    <a:ext uri="{9D8B030D-6E8A-4147-A177-3AD203B41FA5}">
                      <a16:colId xmlns:a16="http://schemas.microsoft.com/office/drawing/2014/main" val="892802260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11783798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563966771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2988920282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102520866"/>
                    </a:ext>
                  </a:extLst>
                </a:gridCol>
                <a:gridCol w="213573">
                  <a:extLst>
                    <a:ext uri="{9D8B030D-6E8A-4147-A177-3AD203B41FA5}">
                      <a16:colId xmlns:a16="http://schemas.microsoft.com/office/drawing/2014/main" val="3499305283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4173577348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416867563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4204415767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594202451"/>
                    </a:ext>
                  </a:extLst>
                </a:gridCol>
              </a:tblGrid>
              <a:tr h="240270"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3301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80716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111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00863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15716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53329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40662"/>
                  </a:ext>
                </a:extLst>
              </a:tr>
              <a:tr h="213572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2760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04393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6447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62442E0-CBF8-43EB-9A43-441EB203C1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589875"/>
              </p:ext>
            </p:extLst>
          </p:nvPr>
        </p:nvGraphicFramePr>
        <p:xfrm>
          <a:off x="2590799" y="4639146"/>
          <a:ext cx="3962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164067338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75738901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934442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967772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4C03EE0-F6C9-4E52-BF22-190D54189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262204"/>
              </p:ext>
            </p:extLst>
          </p:nvPr>
        </p:nvGraphicFramePr>
        <p:xfrm>
          <a:off x="4332891" y="4561563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2642778-B898-4E03-921F-85CB1A8651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464641"/>
              </p:ext>
            </p:extLst>
          </p:nvPr>
        </p:nvGraphicFramePr>
        <p:xfrm>
          <a:off x="3054464" y="4561563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9677937-9F7D-452E-9A24-F7F222D05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772196"/>
              </p:ext>
            </p:extLst>
          </p:nvPr>
        </p:nvGraphicFramePr>
        <p:xfrm>
          <a:off x="5724640" y="4561563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B2083A8-1F8A-432A-A579-47C06067315E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68172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hundredths are represented on the hundred square below?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1B79B2F-300B-4B03-9782-26526A00E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504730"/>
              </p:ext>
            </p:extLst>
          </p:nvPr>
        </p:nvGraphicFramePr>
        <p:xfrm>
          <a:off x="3383998" y="1624085"/>
          <a:ext cx="2376003" cy="2376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270">
                  <a:extLst>
                    <a:ext uri="{9D8B030D-6E8A-4147-A177-3AD203B41FA5}">
                      <a16:colId xmlns:a16="http://schemas.microsoft.com/office/drawing/2014/main" val="892802260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11783798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563966771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2988920282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102520866"/>
                    </a:ext>
                  </a:extLst>
                </a:gridCol>
                <a:gridCol w="213573">
                  <a:extLst>
                    <a:ext uri="{9D8B030D-6E8A-4147-A177-3AD203B41FA5}">
                      <a16:colId xmlns:a16="http://schemas.microsoft.com/office/drawing/2014/main" val="3499305283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4173577348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416867563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4204415767"/>
                    </a:ext>
                  </a:extLst>
                </a:gridCol>
                <a:gridCol w="240270">
                  <a:extLst>
                    <a:ext uri="{9D8B030D-6E8A-4147-A177-3AD203B41FA5}">
                      <a16:colId xmlns:a16="http://schemas.microsoft.com/office/drawing/2014/main" val="3594202451"/>
                    </a:ext>
                  </a:extLst>
                </a:gridCol>
              </a:tblGrid>
              <a:tr h="240270"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3301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80716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111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00863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15716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53329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40662"/>
                  </a:ext>
                </a:extLst>
              </a:tr>
              <a:tr h="213572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2760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04393"/>
                  </a:ext>
                </a:extLst>
              </a:tr>
              <a:tr h="240270"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6447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62442E0-CBF8-43EB-9A43-441EB203C1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427144"/>
              </p:ext>
            </p:extLst>
          </p:nvPr>
        </p:nvGraphicFramePr>
        <p:xfrm>
          <a:off x="2590799" y="4639146"/>
          <a:ext cx="39624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164067338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75738901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934442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967772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4C03EE0-F6C9-4E52-BF22-190D54189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766259"/>
              </p:ext>
            </p:extLst>
          </p:nvPr>
        </p:nvGraphicFramePr>
        <p:xfrm>
          <a:off x="4332891" y="4561563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2642778-B898-4E03-921F-85CB1A8651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616047"/>
              </p:ext>
            </p:extLst>
          </p:nvPr>
        </p:nvGraphicFramePr>
        <p:xfrm>
          <a:off x="3054464" y="4561563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9677937-9F7D-452E-9A24-F7F222D05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330922"/>
              </p:ext>
            </p:extLst>
          </p:nvPr>
        </p:nvGraphicFramePr>
        <p:xfrm>
          <a:off x="5724640" y="4561563"/>
          <a:ext cx="432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7BB42C2-D00A-4F80-AE8D-601E612CABEE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following sequences are correct.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757A266-20FB-4528-8DBF-F3F4A9977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891299"/>
              </p:ext>
            </p:extLst>
          </p:nvPr>
        </p:nvGraphicFramePr>
        <p:xfrm>
          <a:off x="2700000" y="2331647"/>
          <a:ext cx="3744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25917428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2870908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6256243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623403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07609097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148834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725484963"/>
                    </a:ext>
                  </a:extLst>
                </a:gridCol>
              </a:tblGrid>
              <a:tr h="288000"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5917EA0-6EAD-4822-962E-B620D4AAE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164552"/>
              </p:ext>
            </p:extLst>
          </p:nvPr>
        </p:nvGraphicFramePr>
        <p:xfrm>
          <a:off x="2700000" y="3707204"/>
          <a:ext cx="3744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3333204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2870908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6256243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623403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07609097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148834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725484963"/>
                    </a:ext>
                  </a:extLst>
                </a:gridCol>
              </a:tblGrid>
              <a:tr h="288000"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29A0A39-B846-4056-89E9-5D7F7F4BA923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200726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following sequences are correct.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757A266-20FB-4528-8DBF-F3F4A9977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823233"/>
              </p:ext>
            </p:extLst>
          </p:nvPr>
        </p:nvGraphicFramePr>
        <p:xfrm>
          <a:off x="2700000" y="2331647"/>
          <a:ext cx="3744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25917428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2870908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6256243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623403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07609097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148834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725484963"/>
                    </a:ext>
                  </a:extLst>
                </a:gridCol>
              </a:tblGrid>
              <a:tr h="288000"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42BAEEC-C6C2-4AEF-8EFA-EBF1E692C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419612"/>
              </p:ext>
            </p:extLst>
          </p:nvPr>
        </p:nvGraphicFramePr>
        <p:xfrm>
          <a:off x="2700000" y="3707204"/>
          <a:ext cx="3744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33332044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128709084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6256243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623403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07609097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148834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725484963"/>
                    </a:ext>
                  </a:extLst>
                </a:gridCol>
              </a:tblGrid>
              <a:tr h="288000"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  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1E1EA8D-EC4A-4450-A27B-A89E5FAA2AB3}"/>
              </a:ext>
            </a:extLst>
          </p:cNvPr>
          <p:cNvSpPr txBox="1"/>
          <p:nvPr/>
        </p:nvSpPr>
        <p:spPr>
          <a:xfrm>
            <a:off x="4081462" y="2967844"/>
            <a:ext cx="981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6AB55A-0E99-4935-A7DD-BB5E9B071743}"/>
              </a:ext>
            </a:extLst>
          </p:cNvPr>
          <p:cNvSpPr txBox="1"/>
          <p:nvPr/>
        </p:nvSpPr>
        <p:spPr>
          <a:xfrm>
            <a:off x="2473949" y="4598844"/>
            <a:ext cx="5177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 -         should be         or         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47FCFB-CF87-4A74-BAB6-07E6A957E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703383"/>
              </p:ext>
            </p:extLst>
          </p:nvPr>
        </p:nvGraphicFramePr>
        <p:xfrm>
          <a:off x="3456732" y="4697130"/>
          <a:ext cx="468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545617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91760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575682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E35FFE-9E97-4FCD-A03D-48F00F403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506000"/>
              </p:ext>
            </p:extLst>
          </p:nvPr>
        </p:nvGraphicFramePr>
        <p:xfrm>
          <a:off x="5300878" y="4697130"/>
          <a:ext cx="468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545617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91760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575682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5F14AF4-CA77-417F-A754-E9B2D94EC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786804"/>
              </p:ext>
            </p:extLst>
          </p:nvPr>
        </p:nvGraphicFramePr>
        <p:xfrm>
          <a:off x="6210000" y="4697130"/>
          <a:ext cx="468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545617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91760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5756824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5547759-FA4B-4340-BC88-22F11040CB34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257798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991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hundredths to an equivalent tenth.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C95A62F-999E-4F3B-A45D-3FBA3E11D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792311"/>
              </p:ext>
            </p:extLst>
          </p:nvPr>
        </p:nvGraphicFramePr>
        <p:xfrm>
          <a:off x="3581999" y="2177737"/>
          <a:ext cx="1980000" cy="1980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0">
                  <a:extLst>
                    <a:ext uri="{9D8B030D-6E8A-4147-A177-3AD203B41FA5}">
                      <a16:colId xmlns:a16="http://schemas.microsoft.com/office/drawing/2014/main" val="892802260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178379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563966771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2988920282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02520866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9930528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17357734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1686756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204415767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594202451"/>
                    </a:ext>
                  </a:extLst>
                </a:gridCol>
              </a:tblGrid>
              <a:tr h="200225"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330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80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11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0086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15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53329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40662"/>
                  </a:ext>
                </a:extLst>
              </a:tr>
              <a:tr h="177979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2760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0439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6447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475C5C3-F16A-4D5B-9DAC-EDAF74D38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75377"/>
              </p:ext>
            </p:extLst>
          </p:nvPr>
        </p:nvGraphicFramePr>
        <p:xfrm>
          <a:off x="6225347" y="2177737"/>
          <a:ext cx="1980000" cy="1980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0">
                  <a:extLst>
                    <a:ext uri="{9D8B030D-6E8A-4147-A177-3AD203B41FA5}">
                      <a16:colId xmlns:a16="http://schemas.microsoft.com/office/drawing/2014/main" val="892802260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178379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563966771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2988920282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02520866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9930528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17357734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1686756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204415767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594202451"/>
                    </a:ext>
                  </a:extLst>
                </a:gridCol>
              </a:tblGrid>
              <a:tr h="200225"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330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80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11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0086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15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53329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40662"/>
                  </a:ext>
                </a:extLst>
              </a:tr>
              <a:tr h="177979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2760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0439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6447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A03794C-7460-47BF-8C4D-C25DC8A03D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665044"/>
              </p:ext>
            </p:extLst>
          </p:nvPr>
        </p:nvGraphicFramePr>
        <p:xfrm>
          <a:off x="938650" y="2177737"/>
          <a:ext cx="1980000" cy="1980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0">
                  <a:extLst>
                    <a:ext uri="{9D8B030D-6E8A-4147-A177-3AD203B41FA5}">
                      <a16:colId xmlns:a16="http://schemas.microsoft.com/office/drawing/2014/main" val="892802260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178379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563966771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2988920282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02520866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9930528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17357734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1686756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204415767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594202451"/>
                    </a:ext>
                  </a:extLst>
                </a:gridCol>
              </a:tblGrid>
              <a:tr h="200225"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330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80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11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0086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15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53329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40662"/>
                  </a:ext>
                </a:extLst>
              </a:tr>
              <a:tr h="177979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2760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0439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6447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EBC2C72-A989-4D35-883B-B2293574F33E}"/>
              </a:ext>
            </a:extLst>
          </p:cNvPr>
          <p:cNvSpPr txBox="1"/>
          <p:nvPr/>
        </p:nvSpPr>
        <p:spPr>
          <a:xfrm>
            <a:off x="1668300" y="1771656"/>
            <a:ext cx="52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5C8980-A0B4-43C3-84CC-AE5411BA57FD}"/>
              </a:ext>
            </a:extLst>
          </p:cNvPr>
          <p:cNvSpPr txBox="1"/>
          <p:nvPr/>
        </p:nvSpPr>
        <p:spPr>
          <a:xfrm>
            <a:off x="4311649" y="1771656"/>
            <a:ext cx="52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E2EC02-52E3-4CAA-BF5D-6F597C7FEA80}"/>
              </a:ext>
            </a:extLst>
          </p:cNvPr>
          <p:cNvSpPr txBox="1"/>
          <p:nvPr/>
        </p:nvSpPr>
        <p:spPr>
          <a:xfrm>
            <a:off x="6955000" y="1771656"/>
            <a:ext cx="52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C.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63917CF-E654-4D67-B2F1-1E7862E94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29140"/>
              </p:ext>
            </p:extLst>
          </p:nvPr>
        </p:nvGraphicFramePr>
        <p:xfrm>
          <a:off x="4427999" y="5222928"/>
          <a:ext cx="288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0C96E1B-B59E-405B-A41E-B598DF854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355898"/>
              </p:ext>
            </p:extLst>
          </p:nvPr>
        </p:nvGraphicFramePr>
        <p:xfrm>
          <a:off x="3009711" y="5222928"/>
          <a:ext cx="288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F9ABD6E-1102-4109-86CC-E202E014F1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704587"/>
              </p:ext>
            </p:extLst>
          </p:nvPr>
        </p:nvGraphicFramePr>
        <p:xfrm>
          <a:off x="5846287" y="5222928"/>
          <a:ext cx="288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97070293-15D3-443F-A51B-4310B00DBCF4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572301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991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hundredths to an equivalent tenth.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C95A62F-999E-4F3B-A45D-3FBA3E11DED5}"/>
              </a:ext>
            </a:extLst>
          </p:cNvPr>
          <p:cNvGraphicFramePr>
            <a:graphicFrameLocks noGrp="1"/>
          </p:cNvGraphicFramePr>
          <p:nvPr/>
        </p:nvGraphicFramePr>
        <p:xfrm>
          <a:off x="3581999" y="2177737"/>
          <a:ext cx="1980000" cy="1980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0">
                  <a:extLst>
                    <a:ext uri="{9D8B030D-6E8A-4147-A177-3AD203B41FA5}">
                      <a16:colId xmlns:a16="http://schemas.microsoft.com/office/drawing/2014/main" val="892802260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178379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563966771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2988920282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02520866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9930528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17357734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1686756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204415767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594202451"/>
                    </a:ext>
                  </a:extLst>
                </a:gridCol>
              </a:tblGrid>
              <a:tr h="200225"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330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80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11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0086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15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53329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40662"/>
                  </a:ext>
                </a:extLst>
              </a:tr>
              <a:tr h="177979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2760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0439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6447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475C5C3-F16A-4D5B-9DAC-EDAF74D38E8D}"/>
              </a:ext>
            </a:extLst>
          </p:cNvPr>
          <p:cNvGraphicFramePr>
            <a:graphicFrameLocks noGrp="1"/>
          </p:cNvGraphicFramePr>
          <p:nvPr/>
        </p:nvGraphicFramePr>
        <p:xfrm>
          <a:off x="6225347" y="2177737"/>
          <a:ext cx="1980000" cy="1980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0">
                  <a:extLst>
                    <a:ext uri="{9D8B030D-6E8A-4147-A177-3AD203B41FA5}">
                      <a16:colId xmlns:a16="http://schemas.microsoft.com/office/drawing/2014/main" val="892802260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178379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563966771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2988920282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02520866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9930528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17357734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1686756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204415767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594202451"/>
                    </a:ext>
                  </a:extLst>
                </a:gridCol>
              </a:tblGrid>
              <a:tr h="200225"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330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80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11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0086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15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53329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40662"/>
                  </a:ext>
                </a:extLst>
              </a:tr>
              <a:tr h="177979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2760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0439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6447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A03794C-7460-47BF-8C4D-C25DC8A03D97}"/>
              </a:ext>
            </a:extLst>
          </p:cNvPr>
          <p:cNvGraphicFramePr>
            <a:graphicFrameLocks noGrp="1"/>
          </p:cNvGraphicFramePr>
          <p:nvPr/>
        </p:nvGraphicFramePr>
        <p:xfrm>
          <a:off x="938650" y="2177737"/>
          <a:ext cx="1980000" cy="1980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0">
                  <a:extLst>
                    <a:ext uri="{9D8B030D-6E8A-4147-A177-3AD203B41FA5}">
                      <a16:colId xmlns:a16="http://schemas.microsoft.com/office/drawing/2014/main" val="892802260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178379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563966771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2988920282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102520866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9930528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173577348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416867563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4204415767"/>
                    </a:ext>
                  </a:extLst>
                </a:gridCol>
                <a:gridCol w="198000">
                  <a:extLst>
                    <a:ext uri="{9D8B030D-6E8A-4147-A177-3AD203B41FA5}">
                      <a16:colId xmlns:a16="http://schemas.microsoft.com/office/drawing/2014/main" val="3594202451"/>
                    </a:ext>
                  </a:extLst>
                </a:gridCol>
              </a:tblGrid>
              <a:tr h="200225"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20330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80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111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0086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615716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53329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40662"/>
                  </a:ext>
                </a:extLst>
              </a:tr>
              <a:tr h="177979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12760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04393"/>
                  </a:ext>
                </a:extLst>
              </a:tr>
              <a:tr h="200225"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rgbClr val="C642B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5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6447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EBC2C72-A989-4D35-883B-B2293574F33E}"/>
              </a:ext>
            </a:extLst>
          </p:cNvPr>
          <p:cNvSpPr txBox="1"/>
          <p:nvPr/>
        </p:nvSpPr>
        <p:spPr>
          <a:xfrm>
            <a:off x="1668300" y="1771656"/>
            <a:ext cx="52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5C8980-A0B4-43C3-84CC-AE5411BA57FD}"/>
              </a:ext>
            </a:extLst>
          </p:cNvPr>
          <p:cNvSpPr txBox="1"/>
          <p:nvPr/>
        </p:nvSpPr>
        <p:spPr>
          <a:xfrm>
            <a:off x="4311649" y="1771656"/>
            <a:ext cx="52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E2EC02-52E3-4CAA-BF5D-6F597C7FEA80}"/>
              </a:ext>
            </a:extLst>
          </p:cNvPr>
          <p:cNvSpPr txBox="1"/>
          <p:nvPr/>
        </p:nvSpPr>
        <p:spPr>
          <a:xfrm>
            <a:off x="6955000" y="1771656"/>
            <a:ext cx="52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C.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63917CF-E654-4D67-B2F1-1E7862E9432F}"/>
              </a:ext>
            </a:extLst>
          </p:cNvPr>
          <p:cNvGraphicFramePr>
            <a:graphicFrameLocks noGrp="1"/>
          </p:cNvGraphicFramePr>
          <p:nvPr/>
        </p:nvGraphicFramePr>
        <p:xfrm>
          <a:off x="4427999" y="5222928"/>
          <a:ext cx="288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0C96E1B-B59E-405B-A41E-B598DF854489}"/>
              </a:ext>
            </a:extLst>
          </p:cNvPr>
          <p:cNvGraphicFramePr>
            <a:graphicFrameLocks noGrp="1"/>
          </p:cNvGraphicFramePr>
          <p:nvPr/>
        </p:nvGraphicFramePr>
        <p:xfrm>
          <a:off x="3009711" y="5222928"/>
          <a:ext cx="288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F9ABD6E-1102-4109-86CC-E202E014F142}"/>
              </a:ext>
            </a:extLst>
          </p:cNvPr>
          <p:cNvGraphicFramePr>
            <a:graphicFrameLocks noGrp="1"/>
          </p:cNvGraphicFramePr>
          <p:nvPr/>
        </p:nvGraphicFramePr>
        <p:xfrm>
          <a:off x="5846287" y="5222928"/>
          <a:ext cx="288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52005334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3143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2259923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9F22AFE-5099-4C55-B280-06EA70EAA684}"/>
              </a:ext>
            </a:extLst>
          </p:cNvPr>
          <p:cNvCxnSpPr>
            <a:endCxn id="21" idx="0"/>
          </p:cNvCxnSpPr>
          <p:nvPr/>
        </p:nvCxnSpPr>
        <p:spPr>
          <a:xfrm>
            <a:off x="1924050" y="4157741"/>
            <a:ext cx="4066237" cy="106518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5FD5E8D-37DE-42C0-92E1-53E192DEEA04}"/>
              </a:ext>
            </a:extLst>
          </p:cNvPr>
          <p:cNvCxnSpPr>
            <a:cxnSpLocks/>
            <a:stCxn id="9" idx="2"/>
            <a:endCxn id="20" idx="0"/>
          </p:cNvCxnSpPr>
          <p:nvPr/>
        </p:nvCxnSpPr>
        <p:spPr>
          <a:xfrm flipH="1">
            <a:off x="3153711" y="4157741"/>
            <a:ext cx="1418288" cy="106518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1CBA009-1AF4-4FA6-B5E7-F61D78FA4A32}"/>
              </a:ext>
            </a:extLst>
          </p:cNvPr>
          <p:cNvCxnSpPr>
            <a:cxnSpLocks/>
            <a:stCxn id="17" idx="0"/>
            <a:endCxn id="10" idx="2"/>
          </p:cNvCxnSpPr>
          <p:nvPr/>
        </p:nvCxnSpPr>
        <p:spPr>
          <a:xfrm flipV="1">
            <a:off x="4571999" y="4157741"/>
            <a:ext cx="2643348" cy="106518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FB352FF-D1AC-403C-B2CC-AA4B37A8A693}"/>
              </a:ext>
            </a:extLst>
          </p:cNvPr>
          <p:cNvSpPr txBox="1"/>
          <p:nvPr/>
        </p:nvSpPr>
        <p:spPr>
          <a:xfrm>
            <a:off x="8265015" y="5948065"/>
            <a:ext cx="532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890998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3EC844-6639-4673-BB93-614F32684F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5c7a0828-c5e4-45f8-a074-18a8fdc88ec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1293</TotalTime>
  <Words>382</Words>
  <Application>Microsoft Office PowerPoint</Application>
  <PresentationFormat>On-screen Show (4:3)</PresentationFormat>
  <Paragraphs>244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49</cp:revision>
  <dcterms:created xsi:type="dcterms:W3CDTF">2018-03-17T10:08:43Z</dcterms:created>
  <dcterms:modified xsi:type="dcterms:W3CDTF">2020-03-25T15:39:36Z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