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66" r:id="rId5"/>
    <p:sldId id="365" r:id="rId6"/>
    <p:sldId id="367" r:id="rId7"/>
    <p:sldId id="360" r:id="rId8"/>
    <p:sldId id="381" r:id="rId9"/>
    <p:sldId id="369" r:id="rId10"/>
    <p:sldId id="370" r:id="rId11"/>
    <p:sldId id="371" r:id="rId12"/>
    <p:sldId id="382" r:id="rId13"/>
    <p:sldId id="373" r:id="rId14"/>
    <p:sldId id="38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87C6EA-4166-4970-89AD-E9FB85C0E7F3}" v="87" dt="2019-02-21T12:46:17.3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2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4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3/4 – Spring Block 4 – Fractions and Decimals</a:t>
            </a: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10</a:t>
            </a: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02.04.20</a:t>
            </a:r>
          </a:p>
          <a:p>
            <a:pPr algn="ctr"/>
            <a:endParaRPr lang="en-GB" sz="48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Year 4: Lo:  to recognise and write the hundredths as decimals</a:t>
            </a:r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</p:spTree>
    <p:extLst>
      <p:ext uri="{BB962C8B-B14F-4D97-AF65-F5344CB8AC3E}">
        <p14:creationId xmlns:p14="http://schemas.microsoft.com/office/powerpoint/2010/main" val="332354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3" y="273429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numbers go in the boxes below? 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68A19D56-73A3-A441-8BF3-561C0769AE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070030"/>
              </p:ext>
            </p:extLst>
          </p:nvPr>
        </p:nvGraphicFramePr>
        <p:xfrm>
          <a:off x="1735274" y="3405800"/>
          <a:ext cx="5673452" cy="36576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20788">
                  <a:extLst>
                    <a:ext uri="{9D8B030D-6E8A-4147-A177-3AD203B41FA5}">
                      <a16:colId xmlns:a16="http://schemas.microsoft.com/office/drawing/2014/main" val="2885411490"/>
                    </a:ext>
                  </a:extLst>
                </a:gridCol>
                <a:gridCol w="520788">
                  <a:extLst>
                    <a:ext uri="{9D8B030D-6E8A-4147-A177-3AD203B41FA5}">
                      <a16:colId xmlns:a16="http://schemas.microsoft.com/office/drawing/2014/main" val="4197452858"/>
                    </a:ext>
                  </a:extLst>
                </a:gridCol>
                <a:gridCol w="520788">
                  <a:extLst>
                    <a:ext uri="{9D8B030D-6E8A-4147-A177-3AD203B41FA5}">
                      <a16:colId xmlns:a16="http://schemas.microsoft.com/office/drawing/2014/main" val="422475432"/>
                    </a:ext>
                  </a:extLst>
                </a:gridCol>
                <a:gridCol w="520788">
                  <a:extLst>
                    <a:ext uri="{9D8B030D-6E8A-4147-A177-3AD203B41FA5}">
                      <a16:colId xmlns:a16="http://schemas.microsoft.com/office/drawing/2014/main" val="3977637033"/>
                    </a:ext>
                  </a:extLst>
                </a:gridCol>
                <a:gridCol w="520788">
                  <a:extLst>
                    <a:ext uri="{9D8B030D-6E8A-4147-A177-3AD203B41FA5}">
                      <a16:colId xmlns:a16="http://schemas.microsoft.com/office/drawing/2014/main" val="388136641"/>
                    </a:ext>
                  </a:extLst>
                </a:gridCol>
                <a:gridCol w="655282">
                  <a:extLst>
                    <a:ext uri="{9D8B030D-6E8A-4147-A177-3AD203B41FA5}">
                      <a16:colId xmlns:a16="http://schemas.microsoft.com/office/drawing/2014/main" val="1138380900"/>
                    </a:ext>
                  </a:extLst>
                </a:gridCol>
                <a:gridCol w="520788">
                  <a:extLst>
                    <a:ext uri="{9D8B030D-6E8A-4147-A177-3AD203B41FA5}">
                      <a16:colId xmlns:a16="http://schemas.microsoft.com/office/drawing/2014/main" val="1450239235"/>
                    </a:ext>
                  </a:extLst>
                </a:gridCol>
                <a:gridCol w="520788">
                  <a:extLst>
                    <a:ext uri="{9D8B030D-6E8A-4147-A177-3AD203B41FA5}">
                      <a16:colId xmlns:a16="http://schemas.microsoft.com/office/drawing/2014/main" val="3155487988"/>
                    </a:ext>
                  </a:extLst>
                </a:gridCol>
                <a:gridCol w="520788">
                  <a:extLst>
                    <a:ext uri="{9D8B030D-6E8A-4147-A177-3AD203B41FA5}">
                      <a16:colId xmlns:a16="http://schemas.microsoft.com/office/drawing/2014/main" val="3528304560"/>
                    </a:ext>
                  </a:extLst>
                </a:gridCol>
                <a:gridCol w="393169">
                  <a:extLst>
                    <a:ext uri="{9D8B030D-6E8A-4147-A177-3AD203B41FA5}">
                      <a16:colId xmlns:a16="http://schemas.microsoft.com/office/drawing/2014/main" val="2770439427"/>
                    </a:ext>
                  </a:extLst>
                </a:gridCol>
                <a:gridCol w="458697">
                  <a:extLst>
                    <a:ext uri="{9D8B030D-6E8A-4147-A177-3AD203B41FA5}">
                      <a16:colId xmlns:a16="http://schemas.microsoft.com/office/drawing/2014/main" val="1762835131"/>
                    </a:ext>
                  </a:extLst>
                </a:gridCol>
              </a:tblGrid>
              <a:tr h="350520">
                <a:tc>
                  <a:txBody>
                    <a:bodyPr/>
                    <a:lstStyle/>
                    <a:p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0.4</a:t>
                      </a:r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0.45</a:t>
                      </a:r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0.5</a:t>
                      </a:r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29015986"/>
                  </a:ext>
                </a:extLst>
              </a:tr>
            </a:tbl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EA27BD44-5358-4E49-8304-575E5A0435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6083" y="3866546"/>
            <a:ext cx="5374363" cy="236607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473B937F-B4E3-6A49-8249-FDB9362545B8}"/>
              </a:ext>
            </a:extLst>
          </p:cNvPr>
          <p:cNvSpPr/>
          <p:nvPr/>
        </p:nvSpPr>
        <p:spPr>
          <a:xfrm>
            <a:off x="5729438" y="2509284"/>
            <a:ext cx="921415" cy="7545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C23A37A-B01F-BB4C-8338-9AAF6D7A5BA8}"/>
              </a:ext>
            </a:extLst>
          </p:cNvPr>
          <p:cNvCxnSpPr>
            <a:cxnSpLocks/>
          </p:cNvCxnSpPr>
          <p:nvPr/>
        </p:nvCxnSpPr>
        <p:spPr>
          <a:xfrm>
            <a:off x="6191549" y="3270273"/>
            <a:ext cx="0" cy="3913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D959554B-659D-ED41-8A6E-4D1ED6959061}"/>
              </a:ext>
            </a:extLst>
          </p:cNvPr>
          <p:cNvSpPr/>
          <p:nvPr/>
        </p:nvSpPr>
        <p:spPr>
          <a:xfrm>
            <a:off x="3590829" y="2509284"/>
            <a:ext cx="921427" cy="7651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C3BE1F4-775A-604D-9B8E-0EC7D7263B88}"/>
              </a:ext>
            </a:extLst>
          </p:cNvPr>
          <p:cNvCxnSpPr>
            <a:cxnSpLocks/>
          </p:cNvCxnSpPr>
          <p:nvPr/>
        </p:nvCxnSpPr>
        <p:spPr>
          <a:xfrm>
            <a:off x="4052940" y="3280906"/>
            <a:ext cx="0" cy="3913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64C4B462-9FA3-48CF-9C81-66D06A2FB723}"/>
              </a:ext>
            </a:extLst>
          </p:cNvPr>
          <p:cNvSpPr txBox="1"/>
          <p:nvPr/>
        </p:nvSpPr>
        <p:spPr>
          <a:xfrm>
            <a:off x="8219211" y="5992960"/>
            <a:ext cx="600996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4212247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3" y="273429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numbers go in the boxes below? 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68A19D56-73A3-A441-8BF3-561C0769AEF3}"/>
              </a:ext>
            </a:extLst>
          </p:cNvPr>
          <p:cNvGraphicFramePr>
            <a:graphicFrameLocks noGrp="1"/>
          </p:cNvGraphicFramePr>
          <p:nvPr/>
        </p:nvGraphicFramePr>
        <p:xfrm>
          <a:off x="1735274" y="3405800"/>
          <a:ext cx="5673452" cy="36576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20788">
                  <a:extLst>
                    <a:ext uri="{9D8B030D-6E8A-4147-A177-3AD203B41FA5}">
                      <a16:colId xmlns:a16="http://schemas.microsoft.com/office/drawing/2014/main" val="2885411490"/>
                    </a:ext>
                  </a:extLst>
                </a:gridCol>
                <a:gridCol w="520788">
                  <a:extLst>
                    <a:ext uri="{9D8B030D-6E8A-4147-A177-3AD203B41FA5}">
                      <a16:colId xmlns:a16="http://schemas.microsoft.com/office/drawing/2014/main" val="4197452858"/>
                    </a:ext>
                  </a:extLst>
                </a:gridCol>
                <a:gridCol w="520788">
                  <a:extLst>
                    <a:ext uri="{9D8B030D-6E8A-4147-A177-3AD203B41FA5}">
                      <a16:colId xmlns:a16="http://schemas.microsoft.com/office/drawing/2014/main" val="422475432"/>
                    </a:ext>
                  </a:extLst>
                </a:gridCol>
                <a:gridCol w="520788">
                  <a:extLst>
                    <a:ext uri="{9D8B030D-6E8A-4147-A177-3AD203B41FA5}">
                      <a16:colId xmlns:a16="http://schemas.microsoft.com/office/drawing/2014/main" val="3977637033"/>
                    </a:ext>
                  </a:extLst>
                </a:gridCol>
                <a:gridCol w="520788">
                  <a:extLst>
                    <a:ext uri="{9D8B030D-6E8A-4147-A177-3AD203B41FA5}">
                      <a16:colId xmlns:a16="http://schemas.microsoft.com/office/drawing/2014/main" val="388136641"/>
                    </a:ext>
                  </a:extLst>
                </a:gridCol>
                <a:gridCol w="655282">
                  <a:extLst>
                    <a:ext uri="{9D8B030D-6E8A-4147-A177-3AD203B41FA5}">
                      <a16:colId xmlns:a16="http://schemas.microsoft.com/office/drawing/2014/main" val="1138380900"/>
                    </a:ext>
                  </a:extLst>
                </a:gridCol>
                <a:gridCol w="520788">
                  <a:extLst>
                    <a:ext uri="{9D8B030D-6E8A-4147-A177-3AD203B41FA5}">
                      <a16:colId xmlns:a16="http://schemas.microsoft.com/office/drawing/2014/main" val="1450239235"/>
                    </a:ext>
                  </a:extLst>
                </a:gridCol>
                <a:gridCol w="520788">
                  <a:extLst>
                    <a:ext uri="{9D8B030D-6E8A-4147-A177-3AD203B41FA5}">
                      <a16:colId xmlns:a16="http://schemas.microsoft.com/office/drawing/2014/main" val="3155487988"/>
                    </a:ext>
                  </a:extLst>
                </a:gridCol>
                <a:gridCol w="520788">
                  <a:extLst>
                    <a:ext uri="{9D8B030D-6E8A-4147-A177-3AD203B41FA5}">
                      <a16:colId xmlns:a16="http://schemas.microsoft.com/office/drawing/2014/main" val="3528304560"/>
                    </a:ext>
                  </a:extLst>
                </a:gridCol>
                <a:gridCol w="393169">
                  <a:extLst>
                    <a:ext uri="{9D8B030D-6E8A-4147-A177-3AD203B41FA5}">
                      <a16:colId xmlns:a16="http://schemas.microsoft.com/office/drawing/2014/main" val="2770439427"/>
                    </a:ext>
                  </a:extLst>
                </a:gridCol>
                <a:gridCol w="458697">
                  <a:extLst>
                    <a:ext uri="{9D8B030D-6E8A-4147-A177-3AD203B41FA5}">
                      <a16:colId xmlns:a16="http://schemas.microsoft.com/office/drawing/2014/main" val="1762835131"/>
                    </a:ext>
                  </a:extLst>
                </a:gridCol>
              </a:tblGrid>
              <a:tr h="350520">
                <a:tc>
                  <a:txBody>
                    <a:bodyPr/>
                    <a:lstStyle/>
                    <a:p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0.4</a:t>
                      </a:r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0.45</a:t>
                      </a:r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8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0.5</a:t>
                      </a:r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29015986"/>
                  </a:ext>
                </a:extLst>
              </a:tr>
            </a:tbl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EA27BD44-5358-4E49-8304-575E5A0435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6083" y="3866546"/>
            <a:ext cx="5374363" cy="236607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473B937F-B4E3-6A49-8249-FDB9362545B8}"/>
              </a:ext>
            </a:extLst>
          </p:cNvPr>
          <p:cNvSpPr/>
          <p:nvPr/>
        </p:nvSpPr>
        <p:spPr>
          <a:xfrm>
            <a:off x="5729438" y="2509284"/>
            <a:ext cx="921415" cy="7545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0.48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C23A37A-B01F-BB4C-8338-9AAF6D7A5BA8}"/>
              </a:ext>
            </a:extLst>
          </p:cNvPr>
          <p:cNvCxnSpPr>
            <a:cxnSpLocks/>
          </p:cNvCxnSpPr>
          <p:nvPr/>
        </p:nvCxnSpPr>
        <p:spPr>
          <a:xfrm>
            <a:off x="6191549" y="3270273"/>
            <a:ext cx="0" cy="3913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D959554B-659D-ED41-8A6E-4D1ED6959061}"/>
              </a:ext>
            </a:extLst>
          </p:cNvPr>
          <p:cNvSpPr/>
          <p:nvPr/>
        </p:nvSpPr>
        <p:spPr>
          <a:xfrm>
            <a:off x="3590829" y="2509284"/>
            <a:ext cx="921427" cy="7651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0.44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C3BE1F4-775A-604D-9B8E-0EC7D7263B88}"/>
              </a:ext>
            </a:extLst>
          </p:cNvPr>
          <p:cNvCxnSpPr>
            <a:cxnSpLocks/>
          </p:cNvCxnSpPr>
          <p:nvPr/>
        </p:nvCxnSpPr>
        <p:spPr>
          <a:xfrm>
            <a:off x="4052940" y="3280906"/>
            <a:ext cx="0" cy="3913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E698FB5-A7ED-4A8A-841A-8A95FD435AD0}"/>
              </a:ext>
            </a:extLst>
          </p:cNvPr>
          <p:cNvSpPr txBox="1"/>
          <p:nvPr/>
        </p:nvSpPr>
        <p:spPr>
          <a:xfrm>
            <a:off x="8219211" y="5992960"/>
            <a:ext cx="600996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758640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the numbers greater than one. 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367B18-12BA-EC46-AAFD-45DB84084EB5}"/>
              </a:ext>
            </a:extLst>
          </p:cNvPr>
          <p:cNvSpPr txBox="1"/>
          <p:nvPr/>
        </p:nvSpPr>
        <p:spPr>
          <a:xfrm>
            <a:off x="5233877" y="1998256"/>
            <a:ext cx="6645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entury Gothic" panose="020B0502020202020204" pitchFamily="34" charset="0"/>
              </a:rPr>
              <a:t>0.5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FA5BBC-6B3C-9F43-84EB-20CB80043DAD}"/>
              </a:ext>
            </a:extLst>
          </p:cNvPr>
          <p:cNvSpPr txBox="1"/>
          <p:nvPr/>
        </p:nvSpPr>
        <p:spPr>
          <a:xfrm>
            <a:off x="4093535" y="2721947"/>
            <a:ext cx="845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Century Gothic" panose="020B0502020202020204" pitchFamily="34" charset="0"/>
              </a:rPr>
              <a:t>0.16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DA797BB-C875-8C40-9995-EB252C27E4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116452"/>
              </p:ext>
            </p:extLst>
          </p:nvPr>
        </p:nvGraphicFramePr>
        <p:xfrm>
          <a:off x="6030593" y="3701929"/>
          <a:ext cx="360000" cy="736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181325620"/>
                    </a:ext>
                  </a:extLst>
                </a:gridCol>
              </a:tblGrid>
              <a:tr h="226091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78126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83479457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D9C67D6F-655A-EC46-B087-9D92E7969B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874265"/>
              </p:ext>
            </p:extLst>
          </p:nvPr>
        </p:nvGraphicFramePr>
        <p:xfrm>
          <a:off x="2120978" y="3488569"/>
          <a:ext cx="360000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3587564769"/>
                    </a:ext>
                  </a:extLst>
                </a:gridCol>
              </a:tblGrid>
              <a:tr h="155171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5808668"/>
                  </a:ext>
                </a:extLst>
              </a:tr>
              <a:tr h="205374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61421451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FDE9B975-3DBB-6B4F-B53F-E52C3E9F92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077998"/>
              </p:ext>
            </p:extLst>
          </p:nvPr>
        </p:nvGraphicFramePr>
        <p:xfrm>
          <a:off x="2462249" y="2034761"/>
          <a:ext cx="540000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0000">
                  <a:extLst>
                    <a:ext uri="{9D8B030D-6E8A-4147-A177-3AD203B41FA5}">
                      <a16:colId xmlns:a16="http://schemas.microsoft.com/office/drawing/2014/main" val="3587564769"/>
                    </a:ext>
                  </a:extLst>
                </a:gridCol>
              </a:tblGrid>
              <a:tr h="6559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99</a:t>
                      </a:r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5808668"/>
                  </a:ext>
                </a:extLst>
              </a:tr>
              <a:tr h="8681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100</a:t>
                      </a:r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61421451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817F3B1F-7D4E-5E40-B337-B07D6DC68D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3088660"/>
              </p:ext>
            </p:extLst>
          </p:nvPr>
        </p:nvGraphicFramePr>
        <p:xfrm>
          <a:off x="6372894" y="2489418"/>
          <a:ext cx="360000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3587564769"/>
                    </a:ext>
                  </a:extLst>
                </a:gridCol>
              </a:tblGrid>
              <a:tr h="155171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5808668"/>
                  </a:ext>
                </a:extLst>
              </a:tr>
              <a:tr h="205374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61421451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08A75D06-19C3-6844-BA38-B809E28A1118}"/>
              </a:ext>
            </a:extLst>
          </p:cNvPr>
          <p:cNvSpPr txBox="1"/>
          <p:nvPr/>
        </p:nvSpPr>
        <p:spPr>
          <a:xfrm>
            <a:off x="4089826" y="4015999"/>
            <a:ext cx="8027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entury Gothic" panose="020B0502020202020204" pitchFamily="34" charset="0"/>
              </a:rPr>
              <a:t>1.03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5D6B15E-96F3-4816-B7EB-8209040C1096}"/>
              </a:ext>
            </a:extLst>
          </p:cNvPr>
          <p:cNvSpPr txBox="1"/>
          <p:nvPr/>
        </p:nvSpPr>
        <p:spPr>
          <a:xfrm>
            <a:off x="8219211" y="5992960"/>
            <a:ext cx="600996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1669721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the numbers greater than one. 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367B18-12BA-EC46-AAFD-45DB84084EB5}"/>
              </a:ext>
            </a:extLst>
          </p:cNvPr>
          <p:cNvSpPr txBox="1"/>
          <p:nvPr/>
        </p:nvSpPr>
        <p:spPr>
          <a:xfrm>
            <a:off x="5233877" y="1998256"/>
            <a:ext cx="6645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entury Gothic" panose="020B0502020202020204" pitchFamily="34" charset="0"/>
              </a:rPr>
              <a:t>0.5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FA5BBC-6B3C-9F43-84EB-20CB80043DAD}"/>
              </a:ext>
            </a:extLst>
          </p:cNvPr>
          <p:cNvSpPr txBox="1"/>
          <p:nvPr/>
        </p:nvSpPr>
        <p:spPr>
          <a:xfrm>
            <a:off x="4093535" y="2721947"/>
            <a:ext cx="845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Century Gothic" panose="020B0502020202020204" pitchFamily="34" charset="0"/>
              </a:rPr>
              <a:t>0.16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8A75D06-19C3-6844-BA38-B809E28A1118}"/>
              </a:ext>
            </a:extLst>
          </p:cNvPr>
          <p:cNvSpPr txBox="1"/>
          <p:nvPr/>
        </p:nvSpPr>
        <p:spPr>
          <a:xfrm>
            <a:off x="4089826" y="4015999"/>
            <a:ext cx="8027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1.03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D8C424D-3E8E-D441-8984-9C7B7D870B77}"/>
              </a:ext>
            </a:extLst>
          </p:cNvPr>
          <p:cNvSpPr/>
          <p:nvPr/>
        </p:nvSpPr>
        <p:spPr>
          <a:xfrm>
            <a:off x="6071775" y="2380981"/>
            <a:ext cx="914400" cy="9144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866B3BC-3273-6441-A676-776A1A642A47}"/>
              </a:ext>
            </a:extLst>
          </p:cNvPr>
          <p:cNvSpPr/>
          <p:nvPr/>
        </p:nvSpPr>
        <p:spPr>
          <a:xfrm>
            <a:off x="5759745" y="3569357"/>
            <a:ext cx="914400" cy="9144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4978A38-D313-A641-B121-C394497DC856}"/>
              </a:ext>
            </a:extLst>
          </p:cNvPr>
          <p:cNvSpPr/>
          <p:nvPr/>
        </p:nvSpPr>
        <p:spPr>
          <a:xfrm>
            <a:off x="4009934" y="3781632"/>
            <a:ext cx="914400" cy="9144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36382709-6406-4F1E-87E5-76B9A673DE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1758265"/>
              </p:ext>
            </p:extLst>
          </p:nvPr>
        </p:nvGraphicFramePr>
        <p:xfrm>
          <a:off x="6030593" y="3701929"/>
          <a:ext cx="360000" cy="736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181325620"/>
                    </a:ext>
                  </a:extLst>
                </a:gridCol>
              </a:tblGrid>
              <a:tr h="226091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78126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83479457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E50CDC0A-B32B-4F6B-ADB9-81C852B816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3257976"/>
              </p:ext>
            </p:extLst>
          </p:nvPr>
        </p:nvGraphicFramePr>
        <p:xfrm>
          <a:off x="2120978" y="3488569"/>
          <a:ext cx="360000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3587564769"/>
                    </a:ext>
                  </a:extLst>
                </a:gridCol>
              </a:tblGrid>
              <a:tr h="155171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5808668"/>
                  </a:ext>
                </a:extLst>
              </a:tr>
              <a:tr h="205374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61421451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BE8FD948-95DE-4460-AFF7-E765148850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271031"/>
              </p:ext>
            </p:extLst>
          </p:nvPr>
        </p:nvGraphicFramePr>
        <p:xfrm>
          <a:off x="2462249" y="2034761"/>
          <a:ext cx="540000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0000">
                  <a:extLst>
                    <a:ext uri="{9D8B030D-6E8A-4147-A177-3AD203B41FA5}">
                      <a16:colId xmlns:a16="http://schemas.microsoft.com/office/drawing/2014/main" val="3587564769"/>
                    </a:ext>
                  </a:extLst>
                </a:gridCol>
              </a:tblGrid>
              <a:tr h="6559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99</a:t>
                      </a:r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5808668"/>
                  </a:ext>
                </a:extLst>
              </a:tr>
              <a:tr h="8681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100</a:t>
                      </a:r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61421451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550B4800-1F39-457E-90FC-7FB11554A8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85086"/>
              </p:ext>
            </p:extLst>
          </p:nvPr>
        </p:nvGraphicFramePr>
        <p:xfrm>
          <a:off x="6372894" y="2489418"/>
          <a:ext cx="360000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3587564769"/>
                    </a:ext>
                  </a:extLst>
                </a:gridCol>
              </a:tblGrid>
              <a:tr h="155171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5808668"/>
                  </a:ext>
                </a:extLst>
              </a:tr>
              <a:tr h="205374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61421451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CAAC7367-47BC-49CB-896A-77DEA144F7E5}"/>
              </a:ext>
            </a:extLst>
          </p:cNvPr>
          <p:cNvSpPr txBox="1"/>
          <p:nvPr/>
        </p:nvSpPr>
        <p:spPr>
          <a:xfrm>
            <a:off x="8219211" y="5992960"/>
            <a:ext cx="600996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4064930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equivalent values.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F0E8BB6-305E-0D45-8E8C-0963A8A3BF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578272"/>
              </p:ext>
            </p:extLst>
          </p:nvPr>
        </p:nvGraphicFramePr>
        <p:xfrm>
          <a:off x="1259151" y="1690580"/>
          <a:ext cx="6513248" cy="36682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31658">
                  <a:extLst>
                    <a:ext uri="{9D8B030D-6E8A-4147-A177-3AD203B41FA5}">
                      <a16:colId xmlns:a16="http://schemas.microsoft.com/office/drawing/2014/main" val="3384473331"/>
                    </a:ext>
                  </a:extLst>
                </a:gridCol>
                <a:gridCol w="593308">
                  <a:extLst>
                    <a:ext uri="{9D8B030D-6E8A-4147-A177-3AD203B41FA5}">
                      <a16:colId xmlns:a16="http://schemas.microsoft.com/office/drawing/2014/main" val="4140230772"/>
                    </a:ext>
                  </a:extLst>
                </a:gridCol>
                <a:gridCol w="1331658">
                  <a:extLst>
                    <a:ext uri="{9D8B030D-6E8A-4147-A177-3AD203B41FA5}">
                      <a16:colId xmlns:a16="http://schemas.microsoft.com/office/drawing/2014/main" val="1330711637"/>
                    </a:ext>
                  </a:extLst>
                </a:gridCol>
                <a:gridCol w="1331658">
                  <a:extLst>
                    <a:ext uri="{9D8B030D-6E8A-4147-A177-3AD203B41FA5}">
                      <a16:colId xmlns:a16="http://schemas.microsoft.com/office/drawing/2014/main" val="4029246473"/>
                    </a:ext>
                  </a:extLst>
                </a:gridCol>
                <a:gridCol w="593308">
                  <a:extLst>
                    <a:ext uri="{9D8B030D-6E8A-4147-A177-3AD203B41FA5}">
                      <a16:colId xmlns:a16="http://schemas.microsoft.com/office/drawing/2014/main" val="4262882620"/>
                    </a:ext>
                  </a:extLst>
                </a:gridCol>
                <a:gridCol w="1331658">
                  <a:extLst>
                    <a:ext uri="{9D8B030D-6E8A-4147-A177-3AD203B41FA5}">
                      <a16:colId xmlns:a16="http://schemas.microsoft.com/office/drawing/2014/main" val="790555098"/>
                    </a:ext>
                  </a:extLst>
                </a:gridCol>
              </a:tblGrid>
              <a:tr h="643586">
                <a:tc gridSpan="3"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0.06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0.71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3171777"/>
                  </a:ext>
                </a:extLst>
              </a:tr>
              <a:tr h="561666">
                <a:tc>
                  <a:txBody>
                    <a:bodyPr/>
                    <a:lstStyle/>
                    <a:p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71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gridSpan="3"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0.03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8549102"/>
                  </a:ext>
                </a:extLst>
              </a:tr>
              <a:tr h="561666">
                <a:tc>
                  <a:txBody>
                    <a:bodyPr/>
                    <a:lstStyle/>
                    <a:p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303055"/>
                  </a:ext>
                </a:extLst>
              </a:tr>
              <a:tr h="777982">
                <a:tc gridSpan="3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three hundredths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 forty hundredths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083179"/>
                  </a:ext>
                </a:extLst>
              </a:tr>
              <a:tr h="561666">
                <a:tc>
                  <a:txBody>
                    <a:bodyPr/>
                    <a:lstStyle/>
                    <a:p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40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68285714"/>
                  </a:ext>
                </a:extLst>
              </a:tr>
              <a:tr h="561666">
                <a:tc>
                  <a:txBody>
                    <a:bodyPr/>
                    <a:lstStyle/>
                    <a:p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28364984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EC33A1AA-A6C7-4887-86AF-86C4727F6C1A}"/>
              </a:ext>
            </a:extLst>
          </p:cNvPr>
          <p:cNvSpPr txBox="1"/>
          <p:nvPr/>
        </p:nvSpPr>
        <p:spPr>
          <a:xfrm>
            <a:off x="8219211" y="5992960"/>
            <a:ext cx="600996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3691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equivalent values.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F0E8BB6-305E-0D45-8E8C-0963A8A3BF14}"/>
              </a:ext>
            </a:extLst>
          </p:cNvPr>
          <p:cNvGraphicFramePr>
            <a:graphicFrameLocks noGrp="1"/>
          </p:cNvGraphicFramePr>
          <p:nvPr/>
        </p:nvGraphicFramePr>
        <p:xfrm>
          <a:off x="1259151" y="1690580"/>
          <a:ext cx="6513248" cy="36682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31658">
                  <a:extLst>
                    <a:ext uri="{9D8B030D-6E8A-4147-A177-3AD203B41FA5}">
                      <a16:colId xmlns:a16="http://schemas.microsoft.com/office/drawing/2014/main" val="3384473331"/>
                    </a:ext>
                  </a:extLst>
                </a:gridCol>
                <a:gridCol w="593308">
                  <a:extLst>
                    <a:ext uri="{9D8B030D-6E8A-4147-A177-3AD203B41FA5}">
                      <a16:colId xmlns:a16="http://schemas.microsoft.com/office/drawing/2014/main" val="4140230772"/>
                    </a:ext>
                  </a:extLst>
                </a:gridCol>
                <a:gridCol w="1331658">
                  <a:extLst>
                    <a:ext uri="{9D8B030D-6E8A-4147-A177-3AD203B41FA5}">
                      <a16:colId xmlns:a16="http://schemas.microsoft.com/office/drawing/2014/main" val="1330711637"/>
                    </a:ext>
                  </a:extLst>
                </a:gridCol>
                <a:gridCol w="1331658">
                  <a:extLst>
                    <a:ext uri="{9D8B030D-6E8A-4147-A177-3AD203B41FA5}">
                      <a16:colId xmlns:a16="http://schemas.microsoft.com/office/drawing/2014/main" val="4029246473"/>
                    </a:ext>
                  </a:extLst>
                </a:gridCol>
                <a:gridCol w="593308">
                  <a:extLst>
                    <a:ext uri="{9D8B030D-6E8A-4147-A177-3AD203B41FA5}">
                      <a16:colId xmlns:a16="http://schemas.microsoft.com/office/drawing/2014/main" val="4262882620"/>
                    </a:ext>
                  </a:extLst>
                </a:gridCol>
                <a:gridCol w="1331658">
                  <a:extLst>
                    <a:ext uri="{9D8B030D-6E8A-4147-A177-3AD203B41FA5}">
                      <a16:colId xmlns:a16="http://schemas.microsoft.com/office/drawing/2014/main" val="790555098"/>
                    </a:ext>
                  </a:extLst>
                </a:gridCol>
              </a:tblGrid>
              <a:tr h="643586">
                <a:tc gridSpan="3"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0.06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0.71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3171777"/>
                  </a:ext>
                </a:extLst>
              </a:tr>
              <a:tr h="561666">
                <a:tc>
                  <a:txBody>
                    <a:bodyPr/>
                    <a:lstStyle/>
                    <a:p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71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gridSpan="3"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0.03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8549102"/>
                  </a:ext>
                </a:extLst>
              </a:tr>
              <a:tr h="561666">
                <a:tc>
                  <a:txBody>
                    <a:bodyPr/>
                    <a:lstStyle/>
                    <a:p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303055"/>
                  </a:ext>
                </a:extLst>
              </a:tr>
              <a:tr h="777982">
                <a:tc gridSpan="3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three hundredths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 forty hundredths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083179"/>
                  </a:ext>
                </a:extLst>
              </a:tr>
              <a:tr h="561666">
                <a:tc>
                  <a:txBody>
                    <a:bodyPr/>
                    <a:lstStyle/>
                    <a:p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40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68285714"/>
                  </a:ext>
                </a:extLst>
              </a:tr>
              <a:tr h="561666">
                <a:tc>
                  <a:txBody>
                    <a:bodyPr/>
                    <a:lstStyle/>
                    <a:p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28364984"/>
                  </a:ext>
                </a:extLst>
              </a:tr>
            </a:tbl>
          </a:graphicData>
        </a:graphic>
      </p:graphicFrame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E092B15-CC06-4DF8-BC02-AA6574DEAA73}"/>
              </a:ext>
            </a:extLst>
          </p:cNvPr>
          <p:cNvCxnSpPr>
            <a:cxnSpLocks/>
          </p:cNvCxnSpPr>
          <p:nvPr/>
        </p:nvCxnSpPr>
        <p:spPr>
          <a:xfrm>
            <a:off x="3349256" y="2009553"/>
            <a:ext cx="2381693" cy="288142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9133299-3DF5-41B3-B005-A04EC5A740C7}"/>
              </a:ext>
            </a:extLst>
          </p:cNvPr>
          <p:cNvCxnSpPr>
            <a:cxnSpLocks/>
          </p:cNvCxnSpPr>
          <p:nvPr/>
        </p:nvCxnSpPr>
        <p:spPr>
          <a:xfrm flipV="1">
            <a:off x="3423684" y="2009553"/>
            <a:ext cx="2307265" cy="90376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F8E65F5-4967-4FE5-9E1A-3FBBA66630B7}"/>
              </a:ext>
            </a:extLst>
          </p:cNvPr>
          <p:cNvCxnSpPr>
            <a:cxnSpLocks/>
          </p:cNvCxnSpPr>
          <p:nvPr/>
        </p:nvCxnSpPr>
        <p:spPr>
          <a:xfrm flipV="1">
            <a:off x="3324928" y="3944680"/>
            <a:ext cx="1763324" cy="7702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E074160-0E56-496E-AE68-391C53F54563}"/>
              </a:ext>
            </a:extLst>
          </p:cNvPr>
          <p:cNvCxnSpPr>
            <a:cxnSpLocks/>
          </p:cNvCxnSpPr>
          <p:nvPr/>
        </p:nvCxnSpPr>
        <p:spPr>
          <a:xfrm flipV="1">
            <a:off x="4040372" y="3027895"/>
            <a:ext cx="1690577" cy="7921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A25D6C6-8133-4BDA-B057-3723BF896A42}"/>
              </a:ext>
            </a:extLst>
          </p:cNvPr>
          <p:cNvSpPr txBox="1"/>
          <p:nvPr/>
        </p:nvSpPr>
        <p:spPr>
          <a:xfrm>
            <a:off x="8219211" y="5992960"/>
            <a:ext cx="600996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2243367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</a:t>
            </a: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0.85 is equivalent to eighty five hundredths.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1B67F1-74A0-459B-BAD4-9D43C14015B8}"/>
              </a:ext>
            </a:extLst>
          </p:cNvPr>
          <p:cNvSpPr txBox="1"/>
          <p:nvPr/>
        </p:nvSpPr>
        <p:spPr>
          <a:xfrm>
            <a:off x="8219211" y="5992960"/>
            <a:ext cx="600996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1389014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</a:t>
            </a: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0.85 is equivalent to eighty five hundredths.</a:t>
            </a: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True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24B123A-0110-4780-9377-20C72F31DB0C}"/>
              </a:ext>
            </a:extLst>
          </p:cNvPr>
          <p:cNvSpPr txBox="1"/>
          <p:nvPr/>
        </p:nvSpPr>
        <p:spPr>
          <a:xfrm>
            <a:off x="8219211" y="5992960"/>
            <a:ext cx="600996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3632716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Convert the hundredths to decimals.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F476357-3962-5747-82FF-48F8074F4E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2523532"/>
              </p:ext>
            </p:extLst>
          </p:nvPr>
        </p:nvGraphicFramePr>
        <p:xfrm>
          <a:off x="3104707" y="1594129"/>
          <a:ext cx="754910" cy="3413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54910">
                  <a:extLst>
                    <a:ext uri="{9D8B030D-6E8A-4147-A177-3AD203B41FA5}">
                      <a16:colId xmlns:a16="http://schemas.microsoft.com/office/drawing/2014/main" val="3722359931"/>
                    </a:ext>
                  </a:extLst>
                </a:gridCol>
              </a:tblGrid>
              <a:tr h="165978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72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4249153"/>
                  </a:ext>
                </a:extLst>
              </a:tr>
              <a:tr h="140471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9812831"/>
                  </a:ext>
                </a:extLst>
              </a:tr>
              <a:tr h="152293"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9948930"/>
                  </a:ext>
                </a:extLst>
              </a:tr>
              <a:tr h="165978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4537058"/>
                  </a:ext>
                </a:extLst>
              </a:tr>
              <a:tr h="165978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0928970"/>
                  </a:ext>
                </a:extLst>
              </a:tr>
              <a:tr h="126304"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2073972"/>
                  </a:ext>
                </a:extLst>
              </a:tr>
              <a:tr h="165978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64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8124980"/>
                  </a:ext>
                </a:extLst>
              </a:tr>
              <a:tr h="165978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1533220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474EB3BE-1C1A-D14E-816D-74E89FFC2F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46959"/>
              </p:ext>
            </p:extLst>
          </p:nvPr>
        </p:nvGraphicFramePr>
        <p:xfrm>
          <a:off x="5188687" y="1594129"/>
          <a:ext cx="850605" cy="3413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50605">
                  <a:extLst>
                    <a:ext uri="{9D8B030D-6E8A-4147-A177-3AD203B41FA5}">
                      <a16:colId xmlns:a16="http://schemas.microsoft.com/office/drawing/2014/main" val="3722359931"/>
                    </a:ext>
                  </a:extLst>
                </a:gridCol>
              </a:tblGrid>
              <a:tr h="853440">
                <a:tc>
                  <a:txBody>
                    <a:bodyPr/>
                    <a:lstStyle/>
                    <a:p>
                      <a:pPr algn="ctr"/>
                      <a:endParaRPr lang="en-GB" sz="1800" b="1" i="0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24915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endParaRPr lang="en-GB" sz="1800" b="1" i="0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9948930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pPr algn="ctr"/>
                      <a:endParaRPr lang="en-GB" sz="1800" b="1" i="0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4537058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endParaRPr lang="en-GB" sz="1800" b="1" i="0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2073972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pPr algn="ctr"/>
                      <a:endParaRPr lang="en-GB" sz="1800" b="1" i="0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124980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821F5790-711C-4107-99FE-FF471885CADB}"/>
              </a:ext>
            </a:extLst>
          </p:cNvPr>
          <p:cNvSpPr txBox="1"/>
          <p:nvPr/>
        </p:nvSpPr>
        <p:spPr>
          <a:xfrm>
            <a:off x="4312073" y="1669312"/>
            <a:ext cx="14779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latin typeface="Century Gothic" panose="020B0502020202020204" pitchFamily="34" charset="0"/>
              </a:rPr>
              <a:t>=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B0ABCB-9039-4D49-B561-3BFB45945E83}"/>
              </a:ext>
            </a:extLst>
          </p:cNvPr>
          <p:cNvSpPr txBox="1"/>
          <p:nvPr/>
        </p:nvSpPr>
        <p:spPr>
          <a:xfrm>
            <a:off x="4343969" y="4217890"/>
            <a:ext cx="14779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latin typeface="Century Gothic" panose="020B0502020202020204" pitchFamily="34" charset="0"/>
              </a:rPr>
              <a:t>=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D78058A-8138-4A15-BBFD-A5F60AD98FE6}"/>
              </a:ext>
            </a:extLst>
          </p:cNvPr>
          <p:cNvSpPr txBox="1"/>
          <p:nvPr/>
        </p:nvSpPr>
        <p:spPr>
          <a:xfrm>
            <a:off x="4343969" y="2977843"/>
            <a:ext cx="14779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latin typeface="Century Gothic" panose="020B0502020202020204" pitchFamily="34" charset="0"/>
              </a:rPr>
              <a:t>=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98C1410-7061-4D78-86EB-BE53966019FB}"/>
              </a:ext>
            </a:extLst>
          </p:cNvPr>
          <p:cNvSpPr txBox="1"/>
          <p:nvPr/>
        </p:nvSpPr>
        <p:spPr>
          <a:xfrm>
            <a:off x="8219211" y="5992960"/>
            <a:ext cx="600996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902011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Convert the hundredths to decimals.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F476357-3962-5747-82FF-48F8074F4EC1}"/>
              </a:ext>
            </a:extLst>
          </p:cNvPr>
          <p:cNvGraphicFramePr>
            <a:graphicFrameLocks noGrp="1"/>
          </p:cNvGraphicFramePr>
          <p:nvPr/>
        </p:nvGraphicFramePr>
        <p:xfrm>
          <a:off x="3104707" y="1594129"/>
          <a:ext cx="754910" cy="3413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54910">
                  <a:extLst>
                    <a:ext uri="{9D8B030D-6E8A-4147-A177-3AD203B41FA5}">
                      <a16:colId xmlns:a16="http://schemas.microsoft.com/office/drawing/2014/main" val="3722359931"/>
                    </a:ext>
                  </a:extLst>
                </a:gridCol>
              </a:tblGrid>
              <a:tr h="165978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72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4249153"/>
                  </a:ext>
                </a:extLst>
              </a:tr>
              <a:tr h="140471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9812831"/>
                  </a:ext>
                </a:extLst>
              </a:tr>
              <a:tr h="152293"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9948930"/>
                  </a:ext>
                </a:extLst>
              </a:tr>
              <a:tr h="165978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4537058"/>
                  </a:ext>
                </a:extLst>
              </a:tr>
              <a:tr h="165978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0928970"/>
                  </a:ext>
                </a:extLst>
              </a:tr>
              <a:tr h="126304"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2073972"/>
                  </a:ext>
                </a:extLst>
              </a:tr>
              <a:tr h="165978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64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8124980"/>
                  </a:ext>
                </a:extLst>
              </a:tr>
              <a:tr h="165978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1533220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474EB3BE-1C1A-D14E-816D-74E89FFC2F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903239"/>
              </p:ext>
            </p:extLst>
          </p:nvPr>
        </p:nvGraphicFramePr>
        <p:xfrm>
          <a:off x="5188687" y="1594129"/>
          <a:ext cx="850605" cy="3413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50605">
                  <a:extLst>
                    <a:ext uri="{9D8B030D-6E8A-4147-A177-3AD203B41FA5}">
                      <a16:colId xmlns:a16="http://schemas.microsoft.com/office/drawing/2014/main" val="3722359931"/>
                    </a:ext>
                  </a:extLst>
                </a:gridCol>
              </a:tblGrid>
              <a:tr h="853440">
                <a:tc>
                  <a:txBody>
                    <a:bodyPr/>
                    <a:lstStyle/>
                    <a:p>
                      <a:pPr algn="ctr"/>
                      <a:r>
                        <a:rPr lang="en-GB" sz="28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0.72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24915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endParaRPr lang="en-GB" sz="2800" b="1" i="0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9948930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pPr algn="ctr"/>
                      <a:r>
                        <a:rPr lang="en-GB" sz="28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0.05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4537058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endParaRPr lang="en-GB" sz="2800" b="1" i="0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2073972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pPr algn="ctr"/>
                      <a:r>
                        <a:rPr lang="en-GB" sz="28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0.64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124980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821F5790-711C-4107-99FE-FF471885CADB}"/>
              </a:ext>
            </a:extLst>
          </p:cNvPr>
          <p:cNvSpPr txBox="1"/>
          <p:nvPr/>
        </p:nvSpPr>
        <p:spPr>
          <a:xfrm>
            <a:off x="4312073" y="1669312"/>
            <a:ext cx="601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latin typeface="Century Gothic" panose="020B0502020202020204" pitchFamily="34" charset="0"/>
              </a:rPr>
              <a:t>=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B0ABCB-9039-4D49-B561-3BFB45945E83}"/>
              </a:ext>
            </a:extLst>
          </p:cNvPr>
          <p:cNvSpPr txBox="1"/>
          <p:nvPr/>
        </p:nvSpPr>
        <p:spPr>
          <a:xfrm>
            <a:off x="4343969" y="4217890"/>
            <a:ext cx="601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latin typeface="Century Gothic" panose="020B0502020202020204" pitchFamily="34" charset="0"/>
              </a:rPr>
              <a:t>=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D78058A-8138-4A15-BBFD-A5F60AD98FE6}"/>
              </a:ext>
            </a:extLst>
          </p:cNvPr>
          <p:cNvSpPr txBox="1"/>
          <p:nvPr/>
        </p:nvSpPr>
        <p:spPr>
          <a:xfrm>
            <a:off x="4343969" y="2977843"/>
            <a:ext cx="601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latin typeface="Century Gothic" panose="020B0502020202020204" pitchFamily="34" charset="0"/>
              </a:rPr>
              <a:t>=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559359B-5099-42CF-9EBE-8DDE01C2AABA}"/>
              </a:ext>
            </a:extLst>
          </p:cNvPr>
          <p:cNvSpPr txBox="1"/>
          <p:nvPr/>
        </p:nvSpPr>
        <p:spPr>
          <a:xfrm>
            <a:off x="8219211" y="5992960"/>
            <a:ext cx="600996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451443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FAF844F8D8A5418E98F34D21016ED8" ma:contentTypeVersion="17" ma:contentTypeDescription="Create a new document." ma:contentTypeScope="" ma:versionID="6768ad0e7065588ff79bad5efd391656">
  <xsd:schema xmlns:xsd="http://www.w3.org/2001/XMLSchema" xmlns:xs="http://www.w3.org/2001/XMLSchema" xmlns:p="http://schemas.microsoft.com/office/2006/metadata/properties" xmlns:ns1="http://schemas.microsoft.com/sharepoint/v3" xmlns:ns2="86144f90-c7b6-48d0-aae5-f5e9e48cc3df" xmlns:ns3="0f0ae0ff-29c4-4766-b250-c1a9bee8d430" targetNamespace="http://schemas.microsoft.com/office/2006/metadata/properties" ma:root="true" ma:fieldsID="023737c47b7c15f707c24ad90848c5a9" ns1:_="" ns2:_="" ns3:_="">
    <xsd:import namespace="http://schemas.microsoft.com/sharepoint/v3"/>
    <xsd:import namespace="86144f90-c7b6-48d0-aae5-f5e9e48cc3df"/>
    <xsd:import namespace="0f0ae0ff-29c4-4766-b250-c1a9bee8d4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2:TaxKeywordTaxHTField" minOccurs="0"/>
                <xsd:element ref="ns2:TaxCatchAll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TaxKeywordTaxHTField" ma:index="13" nillable="true" ma:taxonomy="true" ma:internalName="TaxKeywordTaxHTField" ma:taxonomyFieldName="TaxKeyword" ma:displayName="Enterprise Keywords" ma:fieldId="{23f27201-bee3-471e-b2e7-b64fd8b7ca38}" ma:taxonomyMulti="true" ma:sspId="00000000-0000-0000-0000-00000000000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description="" ma:hidden="true" ma:list="{22ec0cf8-456d-4606-8852-2ed8c6b517f4}" ma:internalName="TaxCatchAll" ma:showField="CatchAllData" ma:web="86144f90-c7b6-48d0-aae5-f5e9e48cc3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ae0ff-29c4-4766-b250-c1a9bee8d4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9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2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4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KeywordTaxHTField xmlns="86144f90-c7b6-48d0-aae5-f5e9e48cc3df">
      <Terms xmlns="http://schemas.microsoft.com/office/infopath/2007/PartnerControls"/>
    </TaxKeywordTaxHTField>
    <_ip_UnifiedCompliancePolicyProperties xmlns="http://schemas.microsoft.com/sharepoint/v3" xsi:nil="true"/>
    <TaxCatchAll xmlns="86144f90-c7b6-48d0-aae5-f5e9e48cc3df"/>
  </documentManagement>
</p:properties>
</file>

<file path=customXml/itemProps1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70D8971-4A29-4E2E-A6A0-2EEF2BAC66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6144f90-c7b6-48d0-aae5-f5e9e48cc3df"/>
    <ds:schemaRef ds:uri="0f0ae0ff-29c4-4766-b250-c1a9bee8d4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EF8F11D-A449-4684-B8E0-461263A2E192}">
  <ds:schemaRefs>
    <ds:schemaRef ds:uri="http://purl.org/dc/elements/1.1/"/>
    <ds:schemaRef ds:uri="http://schemas.microsoft.com/office/2006/metadata/properties"/>
    <ds:schemaRef ds:uri="86144f90-c7b6-48d0-aae5-f5e9e48cc3df"/>
    <ds:schemaRef ds:uri="0f0ae0ff-29c4-4766-b250-c1a9bee8d430"/>
    <ds:schemaRef ds:uri="http://purl.org/dc/terms/"/>
    <ds:schemaRef ds:uri="http://schemas.microsoft.com/office/2006/documentManagement/types"/>
    <ds:schemaRef ds:uri="http://schemas.microsoft.com/sharepoint/v3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1438</TotalTime>
  <Words>276</Words>
  <Application>Microsoft Office PowerPoint</Application>
  <PresentationFormat>On-screen Show (4:3)</PresentationFormat>
  <Paragraphs>152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Zainab Ali</cp:lastModifiedBy>
  <cp:revision>50</cp:revision>
  <dcterms:created xsi:type="dcterms:W3CDTF">2018-03-17T10:08:43Z</dcterms:created>
  <dcterms:modified xsi:type="dcterms:W3CDTF">2020-03-26T10:50:54Z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0x01010060FAF844F8D8A5418E98F34D21016ED8</vt:lpwstr>
  </property>
  <property fmtid="{D5CDD505-2E9C-101B-9397-08002B2CF9AE}" pid="3" name="TaxKeyword">
    <vt:lpwstr/>
  </property>
</Properties>
</file>