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88" r:id="rId6"/>
    <p:sldId id="389" r:id="rId7"/>
    <p:sldId id="390" r:id="rId8"/>
    <p:sldId id="355" r:id="rId9"/>
    <p:sldId id="385" r:id="rId10"/>
    <p:sldId id="377" r:id="rId11"/>
    <p:sldId id="386" r:id="rId12"/>
    <p:sldId id="3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7C6EA-4166-4970-89AD-E9FB85C0E7F3}" v="87" dt="2019-02-21T12:46:17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Fractions and Decimals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10</a:t>
            </a: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03/04.20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to recognise and write the hundredths as decimals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0B1D227-0D3F-40AC-B1FC-FE2AFB6DE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E51DB1-1C1B-416A-BE0E-FFD9A96B594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</a:t>
            </a: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4">
            <a:extLst>
              <a:ext uri="{FF2B5EF4-FFF2-40B4-BE49-F238E27FC236}">
                <a16:creationId xmlns:a16="http://schemas.microsoft.com/office/drawing/2014/main" id="{E40C839C-D6EC-4ECD-9907-2FFB16BEFFEB}"/>
              </a:ext>
            </a:extLst>
          </p:cNvPr>
          <p:cNvSpPr/>
          <p:nvPr/>
        </p:nvSpPr>
        <p:spPr>
          <a:xfrm>
            <a:off x="2772000" y="1955380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as it shows 50 hundredths.</a:t>
            </a:r>
          </a:p>
        </p:txBody>
      </p:sp>
      <p:sp>
        <p:nvSpPr>
          <p:cNvPr id="20" name="Speech Bubble: Rectangle with Corners Rounded 5">
            <a:extLst>
              <a:ext uri="{FF2B5EF4-FFF2-40B4-BE49-F238E27FC236}">
                <a16:creationId xmlns:a16="http://schemas.microsoft.com/office/drawing/2014/main" id="{FB0CB511-0884-46FC-A006-4540EA134194}"/>
              </a:ext>
            </a:extLst>
          </p:cNvPr>
          <p:cNvSpPr/>
          <p:nvPr/>
        </p:nvSpPr>
        <p:spPr>
          <a:xfrm flipH="1">
            <a:off x="2772000" y="3128673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because it shows 5 hundredths.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9722BA-12B4-41B9-94B2-3CE55F0238C6}"/>
              </a:ext>
            </a:extLst>
          </p:cNvPr>
          <p:cNvSpPr txBox="1"/>
          <p:nvPr/>
        </p:nvSpPr>
        <p:spPr>
          <a:xfrm>
            <a:off x="1421224" y="3122571"/>
            <a:ext cx="82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Helen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4DFBE9-4824-443D-9695-A656FE0A7E03}"/>
              </a:ext>
            </a:extLst>
          </p:cNvPr>
          <p:cNvSpPr txBox="1"/>
          <p:nvPr/>
        </p:nvSpPr>
        <p:spPr>
          <a:xfrm>
            <a:off x="6858012" y="4428746"/>
            <a:ext cx="74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Carl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71CCA36-E60C-44B7-8BA8-25D3587C2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6574"/>
              </p:ext>
            </p:extLst>
          </p:nvPr>
        </p:nvGraphicFramePr>
        <p:xfrm>
          <a:off x="3926363" y="1197467"/>
          <a:ext cx="1332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47267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AB1DFD5-BB5A-4122-A71F-FA3296FFCF3B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183572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0B1D227-0D3F-40AC-B1FC-FE2AFB6DE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E51DB1-1C1B-416A-BE0E-FFD9A96B594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</a:t>
            </a: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Carl is correct because...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4">
            <a:extLst>
              <a:ext uri="{FF2B5EF4-FFF2-40B4-BE49-F238E27FC236}">
                <a16:creationId xmlns:a16="http://schemas.microsoft.com/office/drawing/2014/main" id="{E40C839C-D6EC-4ECD-9907-2FFB16BEFFEB}"/>
              </a:ext>
            </a:extLst>
          </p:cNvPr>
          <p:cNvSpPr/>
          <p:nvPr/>
        </p:nvSpPr>
        <p:spPr>
          <a:xfrm>
            <a:off x="2772000" y="1955380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as it shows 50 hundredths.</a:t>
            </a:r>
          </a:p>
        </p:txBody>
      </p:sp>
      <p:sp>
        <p:nvSpPr>
          <p:cNvPr id="20" name="Speech Bubble: Rectangle with Corners Rounded 5">
            <a:extLst>
              <a:ext uri="{FF2B5EF4-FFF2-40B4-BE49-F238E27FC236}">
                <a16:creationId xmlns:a16="http://schemas.microsoft.com/office/drawing/2014/main" id="{FB0CB511-0884-46FC-A006-4540EA134194}"/>
              </a:ext>
            </a:extLst>
          </p:cNvPr>
          <p:cNvSpPr/>
          <p:nvPr/>
        </p:nvSpPr>
        <p:spPr>
          <a:xfrm flipH="1">
            <a:off x="2772000" y="3128673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because it shows 5 hundredths.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9722BA-12B4-41B9-94B2-3CE55F0238C6}"/>
              </a:ext>
            </a:extLst>
          </p:cNvPr>
          <p:cNvSpPr txBox="1"/>
          <p:nvPr/>
        </p:nvSpPr>
        <p:spPr>
          <a:xfrm>
            <a:off x="1421224" y="3122571"/>
            <a:ext cx="82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Helen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4DFBE9-4824-443D-9695-A656FE0A7E03}"/>
              </a:ext>
            </a:extLst>
          </p:cNvPr>
          <p:cNvSpPr txBox="1"/>
          <p:nvPr/>
        </p:nvSpPr>
        <p:spPr>
          <a:xfrm>
            <a:off x="6858012" y="4428746"/>
            <a:ext cx="74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Carl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71CCA36-E60C-44B7-8BA8-25D3587C28DB}"/>
              </a:ext>
            </a:extLst>
          </p:cNvPr>
          <p:cNvGraphicFramePr>
            <a:graphicFrameLocks noGrp="1"/>
          </p:cNvGraphicFramePr>
          <p:nvPr/>
        </p:nvGraphicFramePr>
        <p:xfrm>
          <a:off x="3926363" y="1197467"/>
          <a:ext cx="1332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47267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DB9C1AC-7B76-47B0-83AB-960B1EEE3CA3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26727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0B1D227-0D3F-40AC-B1FC-FE2AFB6DE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7E51DB1-1C1B-416A-BE0E-FFD9A96B594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</a:t>
            </a: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Carl is correct because the decimal has 5 hundredths and zero tenths. 50 hundredths would be 0.5 as a decimal.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4">
            <a:extLst>
              <a:ext uri="{FF2B5EF4-FFF2-40B4-BE49-F238E27FC236}">
                <a16:creationId xmlns:a16="http://schemas.microsoft.com/office/drawing/2014/main" id="{E40C839C-D6EC-4ECD-9907-2FFB16BEFFEB}"/>
              </a:ext>
            </a:extLst>
          </p:cNvPr>
          <p:cNvSpPr/>
          <p:nvPr/>
        </p:nvSpPr>
        <p:spPr>
          <a:xfrm>
            <a:off x="2772000" y="1955380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as it shows 50 hundredths.</a:t>
            </a:r>
          </a:p>
        </p:txBody>
      </p:sp>
      <p:sp>
        <p:nvSpPr>
          <p:cNvPr id="20" name="Speech Bubble: Rectangle with Corners Rounded 5">
            <a:extLst>
              <a:ext uri="{FF2B5EF4-FFF2-40B4-BE49-F238E27FC236}">
                <a16:creationId xmlns:a16="http://schemas.microsoft.com/office/drawing/2014/main" id="{FB0CB511-0884-46FC-A006-4540EA134194}"/>
              </a:ext>
            </a:extLst>
          </p:cNvPr>
          <p:cNvSpPr/>
          <p:nvPr/>
        </p:nvSpPr>
        <p:spPr>
          <a:xfrm flipH="1">
            <a:off x="2772000" y="3128673"/>
            <a:ext cx="3600000" cy="1080000"/>
          </a:xfrm>
          <a:prstGeom prst="wedgeRoundRectCallout">
            <a:avLst>
              <a:gd name="adj1" fmla="val -61130"/>
              <a:gd name="adj2" fmla="val 422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This decimal is correct because it shows 5 hundredths.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9722BA-12B4-41B9-94B2-3CE55F0238C6}"/>
              </a:ext>
            </a:extLst>
          </p:cNvPr>
          <p:cNvSpPr txBox="1"/>
          <p:nvPr/>
        </p:nvSpPr>
        <p:spPr>
          <a:xfrm>
            <a:off x="1421224" y="3122571"/>
            <a:ext cx="82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Helen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4DFBE9-4824-443D-9695-A656FE0A7E03}"/>
              </a:ext>
            </a:extLst>
          </p:cNvPr>
          <p:cNvSpPr txBox="1"/>
          <p:nvPr/>
        </p:nvSpPr>
        <p:spPr>
          <a:xfrm>
            <a:off x="6858012" y="4428746"/>
            <a:ext cx="74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Carl</a:t>
            </a:r>
            <a:endParaRPr lang="en-GB" sz="1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71CCA36-E60C-44B7-8BA8-25D3587C28DB}"/>
              </a:ext>
            </a:extLst>
          </p:cNvPr>
          <p:cNvGraphicFramePr>
            <a:graphicFrameLocks noGrp="1"/>
          </p:cNvGraphicFramePr>
          <p:nvPr/>
        </p:nvGraphicFramePr>
        <p:xfrm>
          <a:off x="3926363" y="1197467"/>
          <a:ext cx="1332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0.05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247267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C1A1FC9-B26E-4B7D-A0FD-015C3A59510B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17244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make three decimals less than one.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Write the equivalent fraction for each decimal you create.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96D058D-6E2D-8547-A731-774BF9D61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635420"/>
              </p:ext>
            </p:extLst>
          </p:nvPr>
        </p:nvGraphicFramePr>
        <p:xfrm>
          <a:off x="2777838" y="1482156"/>
          <a:ext cx="3568422" cy="9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036456109"/>
                    </a:ext>
                  </a:extLst>
                </a:gridCol>
                <a:gridCol w="326211">
                  <a:extLst>
                    <a:ext uri="{9D8B030D-6E8A-4147-A177-3AD203B41FA5}">
                      <a16:colId xmlns:a16="http://schemas.microsoft.com/office/drawing/2014/main" val="113577106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48033879"/>
                    </a:ext>
                  </a:extLst>
                </a:gridCol>
                <a:gridCol w="326211">
                  <a:extLst>
                    <a:ext uri="{9D8B030D-6E8A-4147-A177-3AD203B41FA5}">
                      <a16:colId xmlns:a16="http://schemas.microsoft.com/office/drawing/2014/main" val="146673362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767943344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7097"/>
                  </a:ext>
                </a:extLst>
              </a:tr>
            </a:tbl>
          </a:graphicData>
        </a:graphic>
      </p:graphicFrame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0DAB04A0-AFF3-2046-8376-B6E7BED05A34}"/>
              </a:ext>
            </a:extLst>
          </p:cNvPr>
          <p:cNvSpPr/>
          <p:nvPr/>
        </p:nvSpPr>
        <p:spPr>
          <a:xfrm>
            <a:off x="1983319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Rectangle: Rounded Corners 9">
            <a:extLst>
              <a:ext uri="{FF2B5EF4-FFF2-40B4-BE49-F238E27FC236}">
                <a16:creationId xmlns:a16="http://schemas.microsoft.com/office/drawing/2014/main" id="{25746BA8-CF5A-C641-B640-6E9A5597F27F}"/>
              </a:ext>
            </a:extLst>
          </p:cNvPr>
          <p:cNvSpPr/>
          <p:nvPr/>
        </p:nvSpPr>
        <p:spPr>
          <a:xfrm>
            <a:off x="3300183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2" name="Rectangle: Rounded Corners 10">
            <a:extLst>
              <a:ext uri="{FF2B5EF4-FFF2-40B4-BE49-F238E27FC236}">
                <a16:creationId xmlns:a16="http://schemas.microsoft.com/office/drawing/2014/main" id="{843F2C06-2BA4-9845-B393-937DA8307360}"/>
              </a:ext>
            </a:extLst>
          </p:cNvPr>
          <p:cNvSpPr/>
          <p:nvPr/>
        </p:nvSpPr>
        <p:spPr>
          <a:xfrm>
            <a:off x="4617047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667AB9A7-F552-2948-B0F0-F5B463F10507}"/>
              </a:ext>
            </a:extLst>
          </p:cNvPr>
          <p:cNvSpPr/>
          <p:nvPr/>
        </p:nvSpPr>
        <p:spPr>
          <a:xfrm>
            <a:off x="5933908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3B1F4FC-02FC-472E-8408-37D6BFE8B13F}"/>
              </a:ext>
            </a:extLst>
          </p:cNvPr>
          <p:cNvSpPr/>
          <p:nvPr/>
        </p:nvSpPr>
        <p:spPr>
          <a:xfrm>
            <a:off x="3826763" y="1938819"/>
            <a:ext cx="160445" cy="1275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8795B3-8D27-493F-A5AE-0F0FF11BB94E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digit cards to make three decimals less than one.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Write the equivalent fraction for each decimal you create.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Various answers, for example: 0.06 =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0.64 =        , 0.40 =    </a:t>
            </a:r>
            <a:endParaRPr lang="en-GB" sz="3200" b="1" dirty="0">
              <a:solidFill>
                <a:srgbClr val="FF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96D058D-6E2D-8547-A731-774BF9D61A5E}"/>
              </a:ext>
            </a:extLst>
          </p:cNvPr>
          <p:cNvGraphicFramePr>
            <a:graphicFrameLocks noGrp="1"/>
          </p:cNvGraphicFramePr>
          <p:nvPr/>
        </p:nvGraphicFramePr>
        <p:xfrm>
          <a:off x="2777838" y="1482156"/>
          <a:ext cx="3568422" cy="9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036456109"/>
                    </a:ext>
                  </a:extLst>
                </a:gridCol>
                <a:gridCol w="326211">
                  <a:extLst>
                    <a:ext uri="{9D8B030D-6E8A-4147-A177-3AD203B41FA5}">
                      <a16:colId xmlns:a16="http://schemas.microsoft.com/office/drawing/2014/main" val="113577106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048033879"/>
                    </a:ext>
                  </a:extLst>
                </a:gridCol>
                <a:gridCol w="326211">
                  <a:extLst>
                    <a:ext uri="{9D8B030D-6E8A-4147-A177-3AD203B41FA5}">
                      <a16:colId xmlns:a16="http://schemas.microsoft.com/office/drawing/2014/main" val="146673362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767943344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7097"/>
                  </a:ext>
                </a:extLst>
              </a:tr>
            </a:tbl>
          </a:graphicData>
        </a:graphic>
      </p:graphicFrame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0DAB04A0-AFF3-2046-8376-B6E7BED05A34}"/>
              </a:ext>
            </a:extLst>
          </p:cNvPr>
          <p:cNvSpPr/>
          <p:nvPr/>
        </p:nvSpPr>
        <p:spPr>
          <a:xfrm>
            <a:off x="1983319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Rectangle: Rounded Corners 9">
            <a:extLst>
              <a:ext uri="{FF2B5EF4-FFF2-40B4-BE49-F238E27FC236}">
                <a16:creationId xmlns:a16="http://schemas.microsoft.com/office/drawing/2014/main" id="{25746BA8-CF5A-C641-B640-6E9A5597F27F}"/>
              </a:ext>
            </a:extLst>
          </p:cNvPr>
          <p:cNvSpPr/>
          <p:nvPr/>
        </p:nvSpPr>
        <p:spPr>
          <a:xfrm>
            <a:off x="3300183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2" name="Rectangle: Rounded Corners 10">
            <a:extLst>
              <a:ext uri="{FF2B5EF4-FFF2-40B4-BE49-F238E27FC236}">
                <a16:creationId xmlns:a16="http://schemas.microsoft.com/office/drawing/2014/main" id="{843F2C06-2BA4-9845-B393-937DA8307360}"/>
              </a:ext>
            </a:extLst>
          </p:cNvPr>
          <p:cNvSpPr/>
          <p:nvPr/>
        </p:nvSpPr>
        <p:spPr>
          <a:xfrm>
            <a:off x="4617047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667AB9A7-F552-2948-B0F0-F5B463F10507}"/>
              </a:ext>
            </a:extLst>
          </p:cNvPr>
          <p:cNvSpPr/>
          <p:nvPr/>
        </p:nvSpPr>
        <p:spPr>
          <a:xfrm>
            <a:off x="5933908" y="2734611"/>
            <a:ext cx="1053162" cy="15396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3B1F4FC-02FC-472E-8408-37D6BFE8B13F}"/>
              </a:ext>
            </a:extLst>
          </p:cNvPr>
          <p:cNvSpPr/>
          <p:nvPr/>
        </p:nvSpPr>
        <p:spPr>
          <a:xfrm>
            <a:off x="3826763" y="1938819"/>
            <a:ext cx="160445" cy="1275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32AA5E5-AF63-44FC-BF12-B80B7A008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347808"/>
              </p:ext>
            </p:extLst>
          </p:nvPr>
        </p:nvGraphicFramePr>
        <p:xfrm>
          <a:off x="6949229" y="5098098"/>
          <a:ext cx="396000" cy="59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544727349"/>
                    </a:ext>
                  </a:extLst>
                </a:gridCol>
              </a:tblGrid>
              <a:tr h="11030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5697623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9760017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A7E9672-ECEC-4DC2-8DDD-5FD11FAA9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31250"/>
              </p:ext>
            </p:extLst>
          </p:nvPr>
        </p:nvGraphicFramePr>
        <p:xfrm>
          <a:off x="4353345" y="5610438"/>
          <a:ext cx="396000" cy="59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544727349"/>
                    </a:ext>
                  </a:extLst>
                </a:gridCol>
              </a:tblGrid>
              <a:tr h="11030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64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5697623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9760017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5A53DDD-948A-4173-91DC-10FE93033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634790"/>
              </p:ext>
            </p:extLst>
          </p:nvPr>
        </p:nvGraphicFramePr>
        <p:xfrm>
          <a:off x="5819614" y="5601529"/>
          <a:ext cx="396000" cy="59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544727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5697623"/>
                  </a:ext>
                </a:extLst>
              </a:tr>
              <a:tr h="324808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976001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E8CFC25-9BB3-4D93-B512-7FA300D5AAAC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94607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this statement correct?</a:t>
            </a: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AE9C078-C39D-4E4C-8CB1-F65048F63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60054"/>
              </p:ext>
            </p:extLst>
          </p:nvPr>
        </p:nvGraphicFramePr>
        <p:xfrm>
          <a:off x="2254103" y="1859119"/>
          <a:ext cx="4571998" cy="705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1979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1538395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1571624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705498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206C765-0785-4891-A097-CF206748C70C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70376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this statement correct?</a:t>
            </a: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Yes, the statement is correct because…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AE9C078-C39D-4E4C-8CB1-F65048F631D3}"/>
              </a:ext>
            </a:extLst>
          </p:cNvPr>
          <p:cNvGraphicFramePr>
            <a:graphicFrameLocks noGrp="1"/>
          </p:cNvGraphicFramePr>
          <p:nvPr/>
        </p:nvGraphicFramePr>
        <p:xfrm>
          <a:off x="2254103" y="1859119"/>
          <a:ext cx="4571998" cy="705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1979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1538395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1571624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705498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072FCCC-B10A-46FD-9C4E-F14AAA3D976A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91464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this statement correct?</a:t>
            </a: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answer.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Yes, the statement is correct because twenty two hundredths are greater than 2 hundredths.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AE9C078-C39D-4E4C-8CB1-F65048F631D3}"/>
              </a:ext>
            </a:extLst>
          </p:cNvPr>
          <p:cNvGraphicFramePr>
            <a:graphicFrameLocks noGrp="1"/>
          </p:cNvGraphicFramePr>
          <p:nvPr/>
        </p:nvGraphicFramePr>
        <p:xfrm>
          <a:off x="2254103" y="1859119"/>
          <a:ext cx="4571998" cy="705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1979">
                  <a:extLst>
                    <a:ext uri="{9D8B030D-6E8A-4147-A177-3AD203B41FA5}">
                      <a16:colId xmlns:a16="http://schemas.microsoft.com/office/drawing/2014/main" val="2531766860"/>
                    </a:ext>
                  </a:extLst>
                </a:gridCol>
                <a:gridCol w="1538395">
                  <a:extLst>
                    <a:ext uri="{9D8B030D-6E8A-4147-A177-3AD203B41FA5}">
                      <a16:colId xmlns:a16="http://schemas.microsoft.com/office/drawing/2014/main" val="393308388"/>
                    </a:ext>
                  </a:extLst>
                </a:gridCol>
                <a:gridCol w="1571624">
                  <a:extLst>
                    <a:ext uri="{9D8B030D-6E8A-4147-A177-3AD203B41FA5}">
                      <a16:colId xmlns:a16="http://schemas.microsoft.com/office/drawing/2014/main" val="2332319555"/>
                    </a:ext>
                  </a:extLst>
                </a:gridCol>
              </a:tblGrid>
              <a:tr h="705498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0.02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84945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F8D9746-E785-49DA-9A3E-96CD312137B9}"/>
              </a:ext>
            </a:extLst>
          </p:cNvPr>
          <p:cNvSpPr txBox="1"/>
          <p:nvPr/>
        </p:nvSpPr>
        <p:spPr>
          <a:xfrm>
            <a:off x="8219211" y="5992960"/>
            <a:ext cx="60099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928265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6768ad0e7065588ff79bad5efd391656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23737c47b7c15f707c24ad90848c5a9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770D8971-4A29-4E2E-A6A0-2EEF2BAC6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86144f90-c7b6-48d0-aae5-f5e9e48cc3df"/>
    <ds:schemaRef ds:uri="http://purl.org/dc/terms/"/>
    <ds:schemaRef ds:uri="0f0ae0ff-29c4-4766-b250-c1a9bee8d43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1425</TotalTime>
  <Words>356</Words>
  <Application>Microsoft Office PowerPoint</Application>
  <PresentationFormat>On-screen Show (4:3)</PresentationFormat>
  <Paragraphs>203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49</cp:revision>
  <dcterms:created xsi:type="dcterms:W3CDTF">2018-03-17T10:08:43Z</dcterms:created>
  <dcterms:modified xsi:type="dcterms:W3CDTF">2020-03-26T10:36:53Z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