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71" r:id="rId7"/>
    <p:sldId id="360" r:id="rId8"/>
    <p:sldId id="372" r:id="rId9"/>
    <p:sldId id="367" r:id="rId10"/>
    <p:sldId id="412" r:id="rId11"/>
    <p:sldId id="368" r:id="rId12"/>
    <p:sldId id="413" r:id="rId13"/>
    <p:sldId id="369" r:id="rId14"/>
    <p:sldId id="37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3E199-B6D0-486D-A72C-782BEB45AF8D}" v="409" dt="2019-05-22T13:08:22.975"/>
    <p1510:client id="{7D9DFAEB-9401-CC79-9002-1C89AB0746B2}" v="5" dt="2019-05-22T12:59:59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5 – Mass and Capacity</a:t>
            </a:r>
          </a:p>
          <a:p>
            <a:pPr algn="ctr"/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02/04.20 </a:t>
            </a:r>
          </a:p>
          <a:p>
            <a:pPr algn="ctr"/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</a:t>
            </a:r>
          </a:p>
          <a:p>
            <a:pPr algn="ctr"/>
            <a:r>
              <a:rPr lang="en-GB" sz="4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Lo: I can measure capacity  1</a:t>
            </a:r>
          </a:p>
          <a:p>
            <a:pPr lvl="0" algn="ctr"/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/>
              </a:rPr>
              <a:t>Varied Fluency 4</a:t>
            </a:r>
            <a:endParaRPr lang="en-GB" sz="16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volumes to the correct containers.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56339A-8EFA-4C17-AF65-6B319CD33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704556"/>
              </p:ext>
            </p:extLst>
          </p:nvPr>
        </p:nvGraphicFramePr>
        <p:xfrm>
          <a:off x="1230249" y="1739695"/>
          <a:ext cx="1201107" cy="2765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73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2719129178"/>
                    </a:ext>
                  </a:extLst>
                </a:gridCol>
              </a:tblGrid>
              <a:tr h="378830">
                <a:tc rowSpan="2">
                  <a:txBody>
                    <a:bodyPr/>
                    <a:lstStyle/>
                    <a:p>
                      <a:endParaRPr lang="en-GB" sz="3500"/>
                    </a:p>
                  </a:txBody>
                  <a:tcPr marL="100584" marR="100584" marT="50292" marB="50292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820903"/>
                  </a:ext>
                </a:extLst>
              </a:tr>
              <a:tr h="3393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773643"/>
                  </a:ext>
                </a:extLst>
              </a:tr>
              <a:tr h="18941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51411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7B3983D-2188-4818-81A7-817A328C6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22917"/>
              </p:ext>
            </p:extLst>
          </p:nvPr>
        </p:nvGraphicFramePr>
        <p:xfrm>
          <a:off x="3198698" y="2007238"/>
          <a:ext cx="2804539" cy="2497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741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5771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649415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699288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6657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3985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35A6669-56AC-4F63-8C80-C891B8C4F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672667"/>
              </p:ext>
            </p:extLst>
          </p:nvPr>
        </p:nvGraphicFramePr>
        <p:xfrm>
          <a:off x="6484894" y="2812336"/>
          <a:ext cx="1670641" cy="1695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497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59814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</a:tblGrid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187179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6AAA841-0F58-4D9D-BEC7-EF546BC2C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868805"/>
              </p:ext>
            </p:extLst>
          </p:nvPr>
        </p:nvGraphicFramePr>
        <p:xfrm>
          <a:off x="1356204" y="1369031"/>
          <a:ext cx="637233" cy="2861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36E090-A620-47A0-91AD-EC66CD417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48259"/>
              </p:ext>
            </p:extLst>
          </p:nvPr>
        </p:nvGraphicFramePr>
        <p:xfrm>
          <a:off x="3690274" y="2148491"/>
          <a:ext cx="1414043" cy="220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04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4L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2L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0F4B1C6-C9E9-4EAD-8B9B-2477B78C0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982743"/>
              </p:ext>
            </p:extLst>
          </p:nvPr>
        </p:nvGraphicFramePr>
        <p:xfrm>
          <a:off x="6909172" y="1739695"/>
          <a:ext cx="637233" cy="252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300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100ml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E3398BC-2A4F-4CE3-ADB0-911A04509C75}"/>
              </a:ext>
            </a:extLst>
          </p:cNvPr>
          <p:cNvSpPr txBox="1"/>
          <p:nvPr/>
        </p:nvSpPr>
        <p:spPr>
          <a:xfrm>
            <a:off x="1621340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D87FAB-ECB0-4AF0-954A-B3F41CD9963F}"/>
              </a:ext>
            </a:extLst>
          </p:cNvPr>
          <p:cNvSpPr txBox="1"/>
          <p:nvPr/>
        </p:nvSpPr>
        <p:spPr>
          <a:xfrm>
            <a:off x="7125911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2EF2C7-708D-4694-809A-E88F1A02345E}"/>
              </a:ext>
            </a:extLst>
          </p:cNvPr>
          <p:cNvSpPr txBox="1"/>
          <p:nvPr/>
        </p:nvSpPr>
        <p:spPr>
          <a:xfrm>
            <a:off x="4270879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8A6286-54EA-4C45-B440-E72719F09030}"/>
              </a:ext>
            </a:extLst>
          </p:cNvPr>
          <p:cNvSpPr/>
          <p:nvPr/>
        </p:nvSpPr>
        <p:spPr>
          <a:xfrm>
            <a:off x="1993437" y="5152364"/>
            <a:ext cx="1285188" cy="61873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Century Gothic"/>
              </a:rPr>
              <a:t>200ml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173739-93EE-4414-918B-F73BDCE5AD41}"/>
              </a:ext>
            </a:extLst>
          </p:cNvPr>
          <p:cNvSpPr/>
          <p:nvPr/>
        </p:nvSpPr>
        <p:spPr>
          <a:xfrm>
            <a:off x="3921628" y="5152364"/>
            <a:ext cx="1285188" cy="61873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Century Gothic"/>
              </a:rPr>
              <a:t>3L</a:t>
            </a:r>
            <a:r>
              <a:rPr lang="en-GB" sz="2000" b="1">
                <a:latin typeface="Century Gothic"/>
              </a:rPr>
              <a:t>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ADE83C-387A-4C0C-BECA-84CDC9FC6D9C}"/>
              </a:ext>
            </a:extLst>
          </p:cNvPr>
          <p:cNvSpPr/>
          <p:nvPr/>
        </p:nvSpPr>
        <p:spPr>
          <a:xfrm>
            <a:off x="5849819" y="5152364"/>
            <a:ext cx="1285188" cy="61873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150m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B9B3FC-1A49-49F2-A557-6F7721668FA0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017678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/>
              </a:rPr>
              <a:t>Varied Fluency 4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Match the volumes to the correct containers.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56339A-8EFA-4C17-AF65-6B319CD335B7}"/>
              </a:ext>
            </a:extLst>
          </p:cNvPr>
          <p:cNvGraphicFramePr>
            <a:graphicFrameLocks noGrp="1"/>
          </p:cNvGraphicFramePr>
          <p:nvPr/>
        </p:nvGraphicFramePr>
        <p:xfrm>
          <a:off x="1230249" y="1739695"/>
          <a:ext cx="1201107" cy="2765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73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223187">
                  <a:extLst>
                    <a:ext uri="{9D8B030D-6E8A-4147-A177-3AD203B41FA5}">
                      <a16:colId xmlns:a16="http://schemas.microsoft.com/office/drawing/2014/main" val="2719129178"/>
                    </a:ext>
                  </a:extLst>
                </a:gridCol>
              </a:tblGrid>
              <a:tr h="378830">
                <a:tc rowSpan="2">
                  <a:txBody>
                    <a:bodyPr/>
                    <a:lstStyle/>
                    <a:p>
                      <a:endParaRPr lang="en-GB" sz="3500"/>
                    </a:p>
                  </a:txBody>
                  <a:tcPr marL="100584" marR="100584" marT="50292" marB="50292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820903"/>
                  </a:ext>
                </a:extLst>
              </a:tr>
              <a:tr h="3393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773643"/>
                  </a:ext>
                </a:extLst>
              </a:tr>
              <a:tr h="189415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51411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32188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7B3983D-2188-4818-81A7-817A328C6ACD}"/>
              </a:ext>
            </a:extLst>
          </p:cNvPr>
          <p:cNvGraphicFramePr>
            <a:graphicFrameLocks noGrp="1"/>
          </p:cNvGraphicFramePr>
          <p:nvPr/>
        </p:nvGraphicFramePr>
        <p:xfrm>
          <a:off x="3198698" y="2007238"/>
          <a:ext cx="2804539" cy="2497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741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25771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649415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699288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6657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6478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86478">
                <a:tc row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39853">
                <a:tc v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35A6669-56AC-4F63-8C80-C891B8C4F33F}"/>
              </a:ext>
            </a:extLst>
          </p:cNvPr>
          <p:cNvGraphicFramePr>
            <a:graphicFrameLocks noGrp="1"/>
          </p:cNvGraphicFramePr>
          <p:nvPr/>
        </p:nvGraphicFramePr>
        <p:xfrm>
          <a:off x="6484894" y="2812336"/>
          <a:ext cx="1670641" cy="1695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497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59814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</a:tblGrid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187179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88364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6AAA841-0F58-4D9D-BEC7-EF546BC2C9FF}"/>
              </a:ext>
            </a:extLst>
          </p:cNvPr>
          <p:cNvGraphicFramePr>
            <a:graphicFrameLocks noGrp="1"/>
          </p:cNvGraphicFramePr>
          <p:nvPr/>
        </p:nvGraphicFramePr>
        <p:xfrm>
          <a:off x="1356204" y="1369031"/>
          <a:ext cx="637233" cy="2861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28236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75123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36E090-A620-47A0-91AD-EC66CD417D5F}"/>
              </a:ext>
            </a:extLst>
          </p:cNvPr>
          <p:cNvGraphicFramePr>
            <a:graphicFrameLocks noGrp="1"/>
          </p:cNvGraphicFramePr>
          <p:nvPr/>
        </p:nvGraphicFramePr>
        <p:xfrm>
          <a:off x="3690274" y="2148491"/>
          <a:ext cx="1414043" cy="220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04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5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4L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2L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0F4B1C6-C9E9-4EAD-8B9B-2477B78C0152}"/>
              </a:ext>
            </a:extLst>
          </p:cNvPr>
          <p:cNvGraphicFramePr>
            <a:graphicFrameLocks noGrp="1"/>
          </p:cNvGraphicFramePr>
          <p:nvPr/>
        </p:nvGraphicFramePr>
        <p:xfrm>
          <a:off x="6909172" y="1739695"/>
          <a:ext cx="637233" cy="252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23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82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300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1700" b="1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GB" sz="1700" b="1">
                          <a:latin typeface="Century Gothic" panose="020B0502020202020204" pitchFamily="34" charset="0"/>
                        </a:rPr>
                        <a:t>100ml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E3398BC-2A4F-4CE3-ADB0-911A04509C75}"/>
              </a:ext>
            </a:extLst>
          </p:cNvPr>
          <p:cNvSpPr txBox="1"/>
          <p:nvPr/>
        </p:nvSpPr>
        <p:spPr>
          <a:xfrm>
            <a:off x="1621340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D87FAB-ECB0-4AF0-954A-B3F41CD9963F}"/>
              </a:ext>
            </a:extLst>
          </p:cNvPr>
          <p:cNvSpPr txBox="1"/>
          <p:nvPr/>
        </p:nvSpPr>
        <p:spPr>
          <a:xfrm>
            <a:off x="7125911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2EF2C7-708D-4694-809A-E88F1A02345E}"/>
              </a:ext>
            </a:extLst>
          </p:cNvPr>
          <p:cNvSpPr txBox="1"/>
          <p:nvPr/>
        </p:nvSpPr>
        <p:spPr>
          <a:xfrm>
            <a:off x="4270879" y="1281195"/>
            <a:ext cx="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8A6286-54EA-4C45-B440-E72719F09030}"/>
              </a:ext>
            </a:extLst>
          </p:cNvPr>
          <p:cNvSpPr/>
          <p:nvPr/>
        </p:nvSpPr>
        <p:spPr>
          <a:xfrm>
            <a:off x="1993437" y="5152364"/>
            <a:ext cx="1285188" cy="61873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200ml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173739-93EE-4414-918B-F73BDCE5AD41}"/>
              </a:ext>
            </a:extLst>
          </p:cNvPr>
          <p:cNvSpPr/>
          <p:nvPr/>
        </p:nvSpPr>
        <p:spPr>
          <a:xfrm>
            <a:off x="3921628" y="5152364"/>
            <a:ext cx="1285188" cy="61873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3L</a:t>
            </a:r>
            <a:r>
              <a:rPr lang="en-GB" sz="2000" b="1">
                <a:latin typeface="Century Gothic" panose="020B0502020202020204" pitchFamily="34" charset="0"/>
              </a:rPr>
              <a:t>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9E0902D-2373-4CB0-9F81-189DDFE8E9C4}"/>
              </a:ext>
            </a:extLst>
          </p:cNvPr>
          <p:cNvCxnSpPr>
            <a:stCxn id="2" idx="0"/>
            <a:endCxn id="10" idx="2"/>
          </p:cNvCxnSpPr>
          <p:nvPr/>
        </p:nvCxnSpPr>
        <p:spPr>
          <a:xfrm flipV="1">
            <a:off x="2636031" y="4507612"/>
            <a:ext cx="4684183" cy="644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149CB8-1DD0-4FFC-8B2A-D6C5FB856F71}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4564222" y="4491744"/>
            <a:ext cx="0" cy="6606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0AC799D-49F6-4F00-B405-B0D3244D441B}"/>
              </a:ext>
            </a:extLst>
          </p:cNvPr>
          <p:cNvCxnSpPr>
            <a:cxnSpLocks/>
            <a:endCxn id="6" idx="2"/>
          </p:cNvCxnSpPr>
          <p:nvPr/>
        </p:nvCxnSpPr>
        <p:spPr>
          <a:xfrm flipH="1" flipV="1">
            <a:off x="1830802" y="4504776"/>
            <a:ext cx="4661611" cy="647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574CA9E-5811-4092-AC4A-10AA02B094F8}"/>
              </a:ext>
            </a:extLst>
          </p:cNvPr>
          <p:cNvSpPr/>
          <p:nvPr/>
        </p:nvSpPr>
        <p:spPr>
          <a:xfrm>
            <a:off x="5849819" y="5152364"/>
            <a:ext cx="1285188" cy="61873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150m</a:t>
            </a: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2B2140-2300-4B44-8DF7-F2FDDC13690F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39791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66665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000000"/>
              </a:solidFill>
              <a:latin typeface="Century Gothic"/>
            </a:endParaRPr>
          </a:p>
          <a:p>
            <a:pPr lvl="0" algn="ctr"/>
            <a:r>
              <a:rPr lang="en-GB" sz="2000" b="1" dirty="0">
                <a:solidFill>
                  <a:srgbClr val="000000"/>
                </a:solidFill>
                <a:latin typeface="Century Gothic"/>
              </a:rPr>
              <a:t>Complete the missing numbers in these sequences.</a:t>
            </a:r>
            <a:endParaRPr lang="en-GB" sz="20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1514DB0-C643-451F-9BF0-9928474E4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144309"/>
              </p:ext>
            </p:extLst>
          </p:nvPr>
        </p:nvGraphicFramePr>
        <p:xfrm>
          <a:off x="1905440" y="1855249"/>
          <a:ext cx="5333120" cy="30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386066469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639479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40141530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480588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207444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733275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411166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200492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08587897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532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36091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300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4796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8054586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6684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870A76-39CD-48A3-92B2-CB13A26FCDFC}"/>
              </a:ext>
            </a:extLst>
          </p:cNvPr>
          <p:cNvSpPr txBox="1"/>
          <p:nvPr/>
        </p:nvSpPr>
        <p:spPr>
          <a:xfrm>
            <a:off x="1252164" y="2027527"/>
            <a:ext cx="373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0659AB-F3F6-4687-AB59-147D6A2F9C3C}"/>
              </a:ext>
            </a:extLst>
          </p:cNvPr>
          <p:cNvSpPr txBox="1"/>
          <p:nvPr/>
        </p:nvSpPr>
        <p:spPr>
          <a:xfrm>
            <a:off x="1292238" y="321029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3BE303-1C97-40BB-915C-604FF9D44982}"/>
              </a:ext>
            </a:extLst>
          </p:cNvPr>
          <p:cNvSpPr txBox="1"/>
          <p:nvPr/>
        </p:nvSpPr>
        <p:spPr>
          <a:xfrm>
            <a:off x="1240942" y="4393052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FF3C1E-F281-4281-A807-AB0957684F83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5929008-3DC3-4CEA-A05C-A7191FBDD651}"/>
              </a:ext>
            </a:extLst>
          </p:cNvPr>
          <p:cNvSpPr/>
          <p:nvPr/>
        </p:nvSpPr>
        <p:spPr>
          <a:xfrm>
            <a:off x="275303" y="266665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000000"/>
              </a:solidFill>
              <a:latin typeface="Century Gothic"/>
            </a:endParaRPr>
          </a:p>
          <a:p>
            <a:pPr lvl="0" algn="ctr"/>
            <a:r>
              <a:rPr lang="en-GB" sz="2000" b="1" dirty="0">
                <a:solidFill>
                  <a:srgbClr val="000000"/>
                </a:solidFill>
                <a:latin typeface="Century Gothic"/>
              </a:rPr>
              <a:t>Complete the missing numbers in these sequences.</a:t>
            </a:r>
            <a:endParaRPr lang="en-GB" sz="20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2E4A8624-3ABB-4986-8D55-3698B2C13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045032"/>
              </p:ext>
            </p:extLst>
          </p:nvPr>
        </p:nvGraphicFramePr>
        <p:xfrm>
          <a:off x="1905440" y="1855249"/>
          <a:ext cx="5333120" cy="30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386066469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639479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40141530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480588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207444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5733275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4111664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2004922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08587897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532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36091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300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4796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8054586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66845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416D7BB-C2DF-45DE-B39E-E97C83541261}"/>
              </a:ext>
            </a:extLst>
          </p:cNvPr>
          <p:cNvSpPr txBox="1"/>
          <p:nvPr/>
        </p:nvSpPr>
        <p:spPr>
          <a:xfrm>
            <a:off x="1252164" y="2027527"/>
            <a:ext cx="373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6014C0-B299-4191-B6A7-A1421A2655E8}"/>
              </a:ext>
            </a:extLst>
          </p:cNvPr>
          <p:cNvSpPr txBox="1"/>
          <p:nvPr/>
        </p:nvSpPr>
        <p:spPr>
          <a:xfrm>
            <a:off x="1292238" y="321029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1C2AAA-3D3F-4E71-82D4-8A6DD35A1C54}"/>
              </a:ext>
            </a:extLst>
          </p:cNvPr>
          <p:cNvSpPr txBox="1"/>
          <p:nvPr/>
        </p:nvSpPr>
        <p:spPr>
          <a:xfrm>
            <a:off x="1240942" y="4393052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4076F4-B1F2-4390-95C7-46D5F00F2DA9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94740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sentence.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The capacity is               millilitres.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0315A6-DACF-429F-BB6C-D6BDEE8E4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58261"/>
              </p:ext>
            </p:extLst>
          </p:nvPr>
        </p:nvGraphicFramePr>
        <p:xfrm>
          <a:off x="2756837" y="1198269"/>
          <a:ext cx="3630324" cy="27691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0364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690542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719418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69217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53838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1A307C5-D7DD-4AC7-8DD5-6FFCEACC9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23226"/>
              </p:ext>
            </p:extLst>
          </p:nvPr>
        </p:nvGraphicFramePr>
        <p:xfrm>
          <a:off x="4209185" y="1769242"/>
          <a:ext cx="725628" cy="24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628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r>
                        <a:rPr lang="en-GB" sz="1600" b="1">
                          <a:latin typeface="Century Gothic" panose="020B0502020202020204" pitchFamily="34" charset="0"/>
                        </a:rPr>
                        <a:t>150ml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r>
                        <a:rPr lang="en-GB" sz="1600" b="1">
                          <a:latin typeface="Century Gothic" panose="020B0502020202020204" pitchFamily="34" charset="0"/>
                        </a:rPr>
                        <a:t>50ml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2E092C5-B6A3-4A10-BC9B-3E4F84351118}"/>
              </a:ext>
            </a:extLst>
          </p:cNvPr>
          <p:cNvSpPr/>
          <p:nvPr/>
        </p:nvSpPr>
        <p:spPr>
          <a:xfrm>
            <a:off x="4497491" y="4544085"/>
            <a:ext cx="874644" cy="82269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ADF00A-376E-4062-94A4-76F7984D7F65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sentence.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The capacity is               millilitres.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0315A6-DACF-429F-BB6C-D6BDEE8E4F26}"/>
              </a:ext>
            </a:extLst>
          </p:cNvPr>
          <p:cNvGraphicFramePr>
            <a:graphicFrameLocks noGrp="1"/>
          </p:cNvGraphicFramePr>
          <p:nvPr/>
        </p:nvGraphicFramePr>
        <p:xfrm>
          <a:off x="2756837" y="1198269"/>
          <a:ext cx="3630324" cy="27691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0364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690542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719418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69217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05126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53838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1A307C5-D7DD-4AC7-8DD5-6FFCEACC9B04}"/>
              </a:ext>
            </a:extLst>
          </p:cNvPr>
          <p:cNvGraphicFramePr>
            <a:graphicFrameLocks noGrp="1"/>
          </p:cNvGraphicFramePr>
          <p:nvPr/>
        </p:nvGraphicFramePr>
        <p:xfrm>
          <a:off x="4209185" y="1769242"/>
          <a:ext cx="725628" cy="24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628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r>
                        <a:rPr lang="en-GB" sz="1600" b="1">
                          <a:latin typeface="Century Gothic" panose="020B0502020202020204" pitchFamily="34" charset="0"/>
                        </a:rPr>
                        <a:t>150ml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r>
                        <a:rPr lang="en-GB" sz="1600" b="1">
                          <a:latin typeface="Century Gothic" panose="020B0502020202020204" pitchFamily="34" charset="0"/>
                        </a:rPr>
                        <a:t>50ml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410400">
                <a:tc>
                  <a:txBody>
                    <a:bodyPr/>
                    <a:lstStyle/>
                    <a:p>
                      <a:pPr algn="r"/>
                      <a:endParaRPr lang="en-GB" sz="16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2E092C5-B6A3-4A10-BC9B-3E4F84351118}"/>
              </a:ext>
            </a:extLst>
          </p:cNvPr>
          <p:cNvSpPr/>
          <p:nvPr/>
        </p:nvSpPr>
        <p:spPr>
          <a:xfrm>
            <a:off x="4497491" y="4544085"/>
            <a:ext cx="874644" cy="82269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rgbClr val="FF0000"/>
                </a:solidFill>
                <a:latin typeface="Century Gothic" panose="020B0502020202020204" pitchFamily="34" charset="0"/>
              </a:rPr>
              <a:t>250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284201-2CEA-45B8-91C2-B22F2646E511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18749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31055F-4D67-47F5-AC6D-537C4FF70C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3040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239B594-6563-4FE2-A617-0CDE788ACB7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There are 300ml of liquid in the jug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CBC806-1288-4AA9-9980-BBE4255B0607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941530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31055F-4D67-47F5-AC6D-537C4FF70C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3040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239B594-6563-4FE2-A617-0CDE788ACB7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There are 300ml of liquid in the jug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B815BF-104D-4BC1-88B9-C2D564BB3ACD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54756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C1B61B-CB3F-4790-9E96-1E006E38CA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8030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0FAC2E6-7A7D-4643-8B84-99A754CAD04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Draw an arrow to show the water level for a volume of 200ml. 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043B82-322C-4965-881F-B1D955E0CB33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870132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C1B61B-CB3F-4790-9E96-1E006E38CA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8030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0FAC2E6-7A7D-4643-8B84-99A754CAD04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Draw an arrow to show the water level for a volume of 200ml. </a:t>
            </a:r>
          </a:p>
          <a:p>
            <a:pPr lvl="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FC0957A-15F7-43D7-BCD6-B4BB734CB546}"/>
              </a:ext>
            </a:extLst>
          </p:cNvPr>
          <p:cNvCxnSpPr/>
          <p:nvPr/>
        </p:nvCxnSpPr>
        <p:spPr>
          <a:xfrm>
            <a:off x="2782957" y="3542850"/>
            <a:ext cx="168069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4A22B95-F8F9-4B8A-B744-C4583DD9F4E1}"/>
              </a:ext>
            </a:extLst>
          </p:cNvPr>
          <p:cNvSpPr txBox="1"/>
          <p:nvPr/>
        </p:nvSpPr>
        <p:spPr>
          <a:xfrm>
            <a:off x="8451538" y="6001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653988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5c7a0828-c5e4-45f8-a074-18a8fdc88ec6"/>
    <ds:schemaRef ds:uri="http://purl.org/dc/terms/"/>
    <ds:schemaRef ds:uri="86144f90-c7b6-48d0-aae5-f5e9e48cc3df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A7C4D5-6B34-48D1-ACAD-1AE9B32FC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278</Words>
  <Application>Microsoft Office PowerPoint</Application>
  <PresentationFormat>On-screen Show (4:3)</PresentationFormat>
  <Paragraphs>192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9</cp:revision>
  <dcterms:created xsi:type="dcterms:W3CDTF">2018-03-17T10:08:43Z</dcterms:created>
  <dcterms:modified xsi:type="dcterms:W3CDTF">2020-03-25T12:02:40Z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9456">
    <vt:lpwstr>268</vt:lpwstr>
  </property>
</Properties>
</file>