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9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20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95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25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0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1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53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7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06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4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11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F607E-CB91-4663-8B12-685618257B00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C3F6F-8F41-4D0E-A8C6-46D38906E5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6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vsa.co.za/mastershowimages/845_hot_seat_the_4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5990"/>
            <a:ext cx="5904656" cy="378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humbs.dreamstime.com/z/3d-game-word-isolated-1706125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8"/>
          <a:stretch/>
        </p:blipFill>
        <p:spPr bwMode="auto">
          <a:xfrm>
            <a:off x="4355976" y="3861049"/>
            <a:ext cx="4464496" cy="2179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98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Rules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person at the front facing the other students.</a:t>
            </a:r>
          </a:p>
          <a:p>
            <a:pPr marL="0" indent="0">
              <a:buNone/>
            </a:pPr>
            <a:r>
              <a:rPr lang="en-GB" dirty="0"/>
              <a:t>Key words will come up.</a:t>
            </a:r>
          </a:p>
          <a:p>
            <a:pPr marL="0" indent="0">
              <a:buNone/>
            </a:pPr>
            <a:r>
              <a:rPr lang="en-GB" dirty="0"/>
              <a:t>Family members will use clues to help the other person guess the word.</a:t>
            </a:r>
          </a:p>
        </p:txBody>
      </p:sp>
    </p:spTree>
    <p:extLst>
      <p:ext uri="{BB962C8B-B14F-4D97-AF65-F5344CB8AC3E}">
        <p14:creationId xmlns:p14="http://schemas.microsoft.com/office/powerpoint/2010/main" val="105501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Sallah</a:t>
            </a:r>
            <a:r>
              <a:rPr lang="en-GB" dirty="0"/>
              <a:t>/ </a:t>
            </a:r>
            <a:r>
              <a:rPr lang="en-GB" dirty="0" err="1"/>
              <a:t>wudhu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words relating to above</a:t>
            </a:r>
          </a:p>
        </p:txBody>
      </p:sp>
    </p:spTree>
    <p:extLst>
      <p:ext uri="{BB962C8B-B14F-4D97-AF65-F5344CB8AC3E}">
        <p14:creationId xmlns:p14="http://schemas.microsoft.com/office/powerpoint/2010/main" val="405359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Niyyah</a:t>
            </a:r>
            <a:r>
              <a:rPr lang="en-GB" b="1" dirty="0"/>
              <a:t>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901" y="1484784"/>
            <a:ext cx="3164098" cy="2030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916832"/>
            <a:ext cx="540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Words not allowed</a:t>
            </a:r>
          </a:p>
          <a:p>
            <a:r>
              <a:rPr lang="en-GB" sz="4400" dirty="0"/>
              <a:t>intention</a:t>
            </a:r>
          </a:p>
        </p:txBody>
      </p:sp>
    </p:spTree>
    <p:extLst>
      <p:ext uri="{BB962C8B-B14F-4D97-AF65-F5344CB8AC3E}">
        <p14:creationId xmlns:p14="http://schemas.microsoft.com/office/powerpoint/2010/main" val="67525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khilaal</a:t>
            </a:r>
            <a:endParaRPr lang="en-GB" b="1" dirty="0"/>
          </a:p>
        </p:txBody>
      </p:sp>
      <p:pic>
        <p:nvPicPr>
          <p:cNvPr id="4" name="Picture 2" descr="http://www.tvsa.co.za/mastershowimages/845_hot_seat_the_4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3164954" cy="202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2204864"/>
            <a:ext cx="55446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Words and actions not allowed</a:t>
            </a:r>
          </a:p>
          <a:p>
            <a:r>
              <a:rPr lang="en-GB" sz="2800" dirty="0"/>
              <a:t>Rubbing the hands together.</a:t>
            </a:r>
          </a:p>
          <a:p>
            <a:r>
              <a:rPr lang="en-GB" sz="2800" dirty="0" err="1"/>
              <a:t>Wudhu</a:t>
            </a:r>
            <a:endParaRPr lang="en-GB" sz="2800" dirty="0"/>
          </a:p>
          <a:p>
            <a:r>
              <a:rPr lang="en-GB" sz="2800" dirty="0"/>
              <a:t>Clean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23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 err="1"/>
              <a:t>Masah</a:t>
            </a:r>
            <a:r>
              <a:rPr lang="en-GB" b="1" dirty="0"/>
              <a:t> </a:t>
            </a:r>
          </a:p>
        </p:txBody>
      </p:sp>
      <p:pic>
        <p:nvPicPr>
          <p:cNvPr id="4" name="Picture 2" descr="http://www.tvsa.co.za/mastershowimages/845_hot_seat_the_4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693" y="1556792"/>
            <a:ext cx="3164954" cy="202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2204864"/>
            <a:ext cx="6048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Words and actions not allowed</a:t>
            </a:r>
          </a:p>
          <a:p>
            <a:r>
              <a:rPr lang="en-GB" sz="3600" dirty="0"/>
              <a:t>Putting hands on head</a:t>
            </a:r>
          </a:p>
          <a:p>
            <a:r>
              <a:rPr lang="en-GB" sz="3600" dirty="0"/>
              <a:t>Clean.</a:t>
            </a:r>
          </a:p>
          <a:p>
            <a:r>
              <a:rPr lang="en-GB" sz="3600" dirty="0" err="1"/>
              <a:t>Wudhu</a:t>
            </a:r>
            <a:r>
              <a:rPr lang="en-GB" sz="36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51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br>
              <a:rPr lang="en-GB" dirty="0"/>
            </a:br>
            <a:r>
              <a:rPr lang="en-GB" b="1" dirty="0" err="1"/>
              <a:t>Tayamum</a:t>
            </a:r>
            <a:br>
              <a:rPr lang="en-GB" b="1" dirty="0"/>
            </a:br>
            <a:endParaRPr lang="en-GB" b="1" dirty="0"/>
          </a:p>
        </p:txBody>
      </p:sp>
      <p:pic>
        <p:nvPicPr>
          <p:cNvPr id="4" name="Picture 2" descr="http://www.tvsa.co.za/mastershowimages/845_hot_seat_the_46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00808"/>
            <a:ext cx="2793840" cy="179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2122814"/>
            <a:ext cx="52565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Words not allowed</a:t>
            </a:r>
          </a:p>
          <a:p>
            <a:r>
              <a:rPr lang="en-GB" sz="3200" dirty="0"/>
              <a:t>Dry ablution</a:t>
            </a:r>
          </a:p>
          <a:p>
            <a:r>
              <a:rPr lang="en-GB" sz="3200" dirty="0" err="1"/>
              <a:t>Wudhu</a:t>
            </a:r>
            <a:endParaRPr lang="en-GB" sz="3200" dirty="0"/>
          </a:p>
          <a:p>
            <a:r>
              <a:rPr lang="en-GB" sz="3200" dirty="0"/>
              <a:t>Water</a:t>
            </a:r>
          </a:p>
          <a:p>
            <a:r>
              <a:rPr lang="en-GB" sz="3200" dirty="0"/>
              <a:t>Sand</a:t>
            </a:r>
          </a:p>
          <a:p>
            <a:r>
              <a:rPr lang="en-GB" sz="3200" dirty="0"/>
              <a:t>Stone</a:t>
            </a:r>
          </a:p>
          <a:p>
            <a:r>
              <a:rPr lang="en-GB" sz="3200" dirty="0"/>
              <a:t>Clean earth</a:t>
            </a:r>
          </a:p>
        </p:txBody>
      </p:sp>
    </p:spTree>
    <p:extLst>
      <p:ext uri="{BB962C8B-B14F-4D97-AF65-F5344CB8AC3E}">
        <p14:creationId xmlns:p14="http://schemas.microsoft.com/office/powerpoint/2010/main" val="340449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dirty="0"/>
              <a:t>Gargling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Words and action not allowed</a:t>
            </a:r>
          </a:p>
          <a:p>
            <a:pPr marL="0" indent="0">
              <a:buNone/>
            </a:pPr>
            <a:r>
              <a:rPr lang="en-GB" dirty="0"/>
              <a:t>Gargling the mouth</a:t>
            </a:r>
          </a:p>
          <a:p>
            <a:pPr marL="0" indent="0">
              <a:buNone/>
            </a:pPr>
            <a:r>
              <a:rPr lang="en-GB" dirty="0"/>
              <a:t>Washing</a:t>
            </a:r>
          </a:p>
          <a:p>
            <a:pPr marL="0" indent="0">
              <a:buNone/>
            </a:pPr>
            <a:r>
              <a:rPr lang="en-GB" dirty="0"/>
              <a:t>Cleaning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2" descr="http://www.tvsa.co.za/mastershowimages/845_hot_seat_the_4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484784"/>
            <a:ext cx="2592288" cy="166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1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Rules </vt:lpstr>
      <vt:lpstr>Sallah/ wudhu</vt:lpstr>
      <vt:lpstr>Niyyah </vt:lpstr>
      <vt:lpstr>khilaal</vt:lpstr>
      <vt:lpstr>Masah </vt:lpstr>
      <vt:lpstr> Tayamum </vt:lpstr>
      <vt:lpstr>Gargling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shenaz j</dc:creator>
  <cp:lastModifiedBy>Zahina Faruque</cp:lastModifiedBy>
  <cp:revision>5</cp:revision>
  <dcterms:created xsi:type="dcterms:W3CDTF">2014-03-16T17:40:39Z</dcterms:created>
  <dcterms:modified xsi:type="dcterms:W3CDTF">2020-03-27T18:06:44Z</dcterms:modified>
</cp:coreProperties>
</file>